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6" r:id="rId2"/>
    <p:sldId id="437" r:id="rId3"/>
    <p:sldId id="438" r:id="rId4"/>
    <p:sldId id="439" r:id="rId5"/>
    <p:sldId id="452" r:id="rId6"/>
    <p:sldId id="461" r:id="rId7"/>
    <p:sldId id="455" r:id="rId8"/>
    <p:sldId id="454" r:id="rId9"/>
    <p:sldId id="456" r:id="rId10"/>
    <p:sldId id="457" r:id="rId11"/>
    <p:sldId id="458" r:id="rId12"/>
    <p:sldId id="459" r:id="rId13"/>
    <p:sldId id="460" r:id="rId14"/>
    <p:sldId id="445" r:id="rId15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3333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3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9938"/>
            <a:ext cx="5113337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6A99C2CA-26F2-4BDB-B8D3-68A86D765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8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 userDrawn="1"/>
        </p:nvCxnSpPr>
        <p:spPr bwMode="auto">
          <a:xfrm>
            <a:off x="228600" y="6553200"/>
            <a:ext cx="8001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76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74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27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1222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433388" y="6613525"/>
            <a:ext cx="49885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2020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3124200" y="6597650"/>
            <a:ext cx="219002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Experimental Methods in Physics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248400" y="6613525"/>
            <a:ext cx="1028700" cy="2444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Marco Cantoni</a:t>
            </a:r>
          </a:p>
        </p:txBody>
      </p:sp>
      <p:cxnSp>
        <p:nvCxnSpPr>
          <p:cNvPr id="1032" name="Straight Connector 2"/>
          <p:cNvCxnSpPr>
            <a:cxnSpLocks noChangeShapeType="1"/>
          </p:cNvCxnSpPr>
          <p:nvPr userDrawn="1"/>
        </p:nvCxnSpPr>
        <p:spPr bwMode="auto">
          <a:xfrm>
            <a:off x="228600" y="6553200"/>
            <a:ext cx="8001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1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escher.epfl.ch/eCrystallography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cimewww.epfl.ch/people/stadelmann/jemsWebSite/jems.html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emaps.mrl.uiuc.edu/" TargetMode="External"/><Relationship Id="rId5" Type="http://schemas.openxmlformats.org/officeDocument/2006/relationships/hyperlink" Target="http://crystals.ethz.ch/icsd" TargetMode="External"/><Relationship Id="rId4" Type="http://schemas.openxmlformats.org/officeDocument/2006/relationships/hyperlink" Target="http://www.doitpoms.ac.uk/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Twinning in diffraction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539875"/>
            <a:ext cx="3259138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543050"/>
            <a:ext cx="33083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/>
          </p:cNvSpPr>
          <p:nvPr/>
        </p:nvSpPr>
        <p:spPr bwMode="auto">
          <a:xfrm>
            <a:off x="0" y="822325"/>
            <a:ext cx="9134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Example: Co-Ni-Al shape memory FCC twins observed on [1 1 0] zone axis</a:t>
            </a:r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2586038" y="5751513"/>
            <a:ext cx="3962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Images provided by Barbora Bartová, CIME</a:t>
            </a:r>
          </a:p>
        </p:txBody>
      </p:sp>
      <p:sp>
        <p:nvSpPr>
          <p:cNvPr id="209927" name="Rectangle 7"/>
          <p:cNvSpPr>
            <a:spLocks/>
          </p:cNvSpPr>
          <p:nvPr/>
        </p:nvSpPr>
        <p:spPr bwMode="auto">
          <a:xfrm>
            <a:off x="2303463" y="1152525"/>
            <a:ext cx="452913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(1 1 1) close-packed twin planes overlap in SADP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A6A9D9-83CB-4310-A761-4AE3C4FC5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9927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677" x="95250" y="2424113"/>
          <p14:tracePt t="686" x="103188" y="2424113"/>
          <p14:tracePt t="693" x="119063" y="2424113"/>
          <p14:tracePt t="701" x="134938" y="2424113"/>
          <p14:tracePt t="707" x="142875" y="2432050"/>
          <p14:tracePt t="715" x="158750" y="2447925"/>
          <p14:tracePt t="723" x="174625" y="2455863"/>
          <p14:tracePt t="731" x="192088" y="2471738"/>
          <p14:tracePt t="791" x="192088" y="2479675"/>
          <p14:tracePt t="801" x="192088" y="2495550"/>
          <p14:tracePt t="809" x="184150" y="2503488"/>
          <p14:tracePt t="817" x="166688" y="2519363"/>
          <p14:tracePt t="825" x="150813" y="2535238"/>
          <p14:tracePt t="834" x="134938" y="2551113"/>
          <p14:tracePt t="841" x="134938" y="2566988"/>
          <p14:tracePt t="849" x="127000" y="2566988"/>
          <p14:tracePt t="976" x="127000" y="2576513"/>
          <p14:tracePt t="1119" x="127000" y="2566988"/>
          <p14:tracePt t="1131" x="127000" y="2559050"/>
          <p14:tracePt t="1143" x="134938" y="2559050"/>
          <p14:tracePt t="1151" x="142875" y="2551113"/>
          <p14:tracePt t="1167" x="150813" y="2551113"/>
          <p14:tracePt t="1176" x="166688" y="2543175"/>
          <p14:tracePt t="1181" x="184150" y="2535238"/>
          <p14:tracePt t="1189" x="192088" y="2527300"/>
          <p14:tracePt t="1197" x="207963" y="2527300"/>
          <p14:tracePt t="1205" x="223838" y="2519363"/>
          <p14:tracePt t="1213" x="231775" y="2511425"/>
          <p14:tracePt t="1221" x="255588" y="2511425"/>
          <p14:tracePt t="1229" x="271463" y="2503488"/>
          <p14:tracePt t="1237" x="287338" y="2487613"/>
          <p14:tracePt t="1246" x="295275" y="2487613"/>
          <p14:tracePt t="1253" x="303213" y="2471738"/>
          <p14:tracePt t="1261" x="327025" y="2463800"/>
          <p14:tracePt t="1269" x="342900" y="2455863"/>
          <p14:tracePt t="1277" x="366713" y="2447925"/>
          <p14:tracePt t="1287" x="374650" y="2447925"/>
          <p14:tracePt t="1292" x="382588" y="2439988"/>
          <p14:tracePt t="1299" x="390525" y="2439988"/>
          <p14:tracePt t="1457" x="414338" y="2439988"/>
          <p14:tracePt t="1463" x="446088" y="2439988"/>
          <p14:tracePt t="1472" x="493713" y="2439988"/>
          <p14:tracePt t="1480" x="550863" y="2439988"/>
          <p14:tracePt t="1487" x="622300" y="2439988"/>
          <p14:tracePt t="1495" x="693738" y="2424113"/>
          <p14:tracePt t="1504" x="773113" y="2416175"/>
          <p14:tracePt t="1511" x="884238" y="2392363"/>
          <p14:tracePt t="1519" x="1012825" y="2368550"/>
          <p14:tracePt t="1527" x="1147763" y="2344738"/>
          <p14:tracePt t="1535" x="1284288" y="2320925"/>
          <p14:tracePt t="1543" x="1419225" y="2305050"/>
          <p14:tracePt t="1549" x="1570038" y="2281238"/>
          <p14:tracePt t="1557" x="1698625" y="2257425"/>
          <p14:tracePt t="1566" x="1833563" y="2233613"/>
          <p14:tracePt t="1573" x="1960563" y="2208213"/>
          <p14:tracePt t="1581" x="2057400" y="2184400"/>
          <p14:tracePt t="1590" x="2152650" y="2168525"/>
          <p14:tracePt t="1597" x="2239963" y="2144713"/>
          <p14:tracePt t="1605" x="2311400" y="2120900"/>
          <p14:tracePt t="1613" x="2366963" y="2112963"/>
          <p14:tracePt t="1621" x="2408238" y="2105025"/>
          <p14:tracePt t="1629" x="2432050" y="2105025"/>
          <p14:tracePt t="1637" x="2447925" y="2105025"/>
          <p14:tracePt t="1643" x="2455863" y="2105025"/>
          <p14:tracePt t="1651" x="2471738" y="2105025"/>
          <p14:tracePt t="1659" x="2479675" y="2105025"/>
          <p14:tracePt t="1667" x="2479675" y="2112963"/>
          <p14:tracePt t="1675" x="2487613" y="2112963"/>
          <p14:tracePt t="1684" x="2487613" y="2128838"/>
          <p14:tracePt t="1691" x="2495550" y="2136775"/>
          <p14:tracePt t="1699" x="2495550" y="2144713"/>
          <p14:tracePt t="1707" x="2503488" y="2152650"/>
          <p14:tracePt t="1715" x="2503488" y="2160588"/>
          <p14:tracePt t="1731" x="2503488" y="2168525"/>
          <p14:tracePt t="1739" x="2503488" y="2176463"/>
          <p14:tracePt t="1745" x="2503488" y="2184400"/>
          <p14:tracePt t="1761" x="2503488" y="2192338"/>
          <p14:tracePt t="1769" x="2503488" y="2200275"/>
          <p14:tracePt t="5492" x="2495550" y="2208213"/>
          <p14:tracePt t="5499" x="2479675" y="2216150"/>
          <p14:tracePt t="5508" x="2471738" y="2216150"/>
          <p14:tracePt t="5535" x="2463800" y="2216150"/>
          <p14:tracePt t="5543" x="2455863" y="2208213"/>
          <p14:tracePt t="5549" x="2439988" y="2192338"/>
          <p14:tracePt t="5557" x="2432050" y="2176463"/>
          <p14:tracePt t="5565" x="2416175" y="2168525"/>
          <p14:tracePt t="5573" x="2400300" y="2152650"/>
          <p14:tracePt t="5581" x="2374900" y="2136775"/>
          <p14:tracePt t="5589" x="2351088" y="2120900"/>
          <p14:tracePt t="5597" x="2335213" y="2112963"/>
          <p14:tracePt t="5606" x="2303463" y="2097088"/>
          <p14:tracePt t="5613" x="2279650" y="2081213"/>
          <p14:tracePt t="5621" x="2247900" y="2065338"/>
          <p14:tracePt t="5630" x="2200275" y="2033588"/>
          <p14:tracePt t="5635" x="2144713" y="1993900"/>
          <p14:tracePt t="5643" x="2081213" y="1954213"/>
          <p14:tracePt t="5651" x="2017713" y="1914525"/>
          <p14:tracePt t="5659" x="1960563" y="1881188"/>
          <p14:tracePt t="5667" x="1912938" y="1865313"/>
          <p14:tracePt t="5675" x="1881188" y="1849438"/>
          <p14:tracePt t="5684" x="1857375" y="1833563"/>
          <p14:tracePt t="5691" x="1841500" y="1825625"/>
          <p14:tracePt t="5699" x="1825625" y="1817688"/>
          <p14:tracePt t="5707" x="1825625" y="1809750"/>
          <p14:tracePt t="5715" x="1809750" y="1809750"/>
          <p14:tracePt t="5723" x="1801813" y="1809750"/>
          <p14:tracePt t="5737" x="1793875" y="1809750"/>
          <p14:tracePt t="5745" x="1778000" y="1809750"/>
          <p14:tracePt t="5753" x="1770063" y="1809750"/>
          <p14:tracePt t="5761" x="1754188" y="1809750"/>
          <p14:tracePt t="5769" x="1738313" y="1817688"/>
          <p14:tracePt t="5777" x="1722438" y="1833563"/>
          <p14:tracePt t="5785" x="1698625" y="1841500"/>
          <p14:tracePt t="5793" x="1666875" y="1857375"/>
          <p14:tracePt t="5801" x="1609725" y="1881188"/>
          <p14:tracePt t="5809" x="1554163" y="1898650"/>
          <p14:tracePt t="5817" x="1506538" y="1914525"/>
          <p14:tracePt t="5825" x="1458913" y="1938338"/>
          <p14:tracePt t="5831" x="1427163" y="1954213"/>
          <p14:tracePt t="5839" x="1395413" y="1970088"/>
          <p14:tracePt t="5847" x="1371600" y="1985963"/>
          <p14:tracePt t="5855" x="1347788" y="2001838"/>
          <p14:tracePt t="5863" x="1331913" y="2017713"/>
          <p14:tracePt t="5871" x="1316038" y="2025650"/>
          <p14:tracePt t="5879" x="1300163" y="2041525"/>
          <p14:tracePt t="5887" x="1292225" y="2057400"/>
          <p14:tracePt t="5895" x="1266825" y="2073275"/>
          <p14:tracePt t="5903" x="1243013" y="2097088"/>
          <p14:tracePt t="5912" x="1219200" y="2120900"/>
          <p14:tracePt t="5917" x="1163638" y="2168525"/>
          <p14:tracePt t="5925" x="1131888" y="2216150"/>
          <p14:tracePt t="5934" x="1084263" y="2281238"/>
          <p14:tracePt t="5942" x="1060450" y="2336800"/>
          <p14:tracePt t="5950" x="1036638" y="2400300"/>
          <p14:tracePt t="5957" x="1020763" y="2424113"/>
          <p14:tracePt t="5965" x="1004888" y="2447925"/>
          <p14:tracePt t="5973" x="989013" y="2463800"/>
          <p14:tracePt t="5982" x="981075" y="2487613"/>
          <p14:tracePt t="5989" x="957263" y="2535238"/>
          <p14:tracePt t="5997" x="941388" y="2584450"/>
          <p14:tracePt t="6005" x="925513" y="2624138"/>
          <p14:tracePt t="6011" x="900113" y="2671763"/>
          <p14:tracePt t="6019" x="884238" y="2727325"/>
          <p14:tracePt t="6027" x="868363" y="2790825"/>
          <p14:tracePt t="6036" x="844550" y="2846388"/>
          <p14:tracePt t="6043" x="828675" y="2909888"/>
          <p14:tracePt t="6051" x="804863" y="2982913"/>
          <p14:tracePt t="6059" x="781050" y="3054350"/>
          <p14:tracePt t="6067" x="765175" y="3125788"/>
          <p14:tracePt t="6075" x="741363" y="3197225"/>
          <p14:tracePt t="6083" x="725488" y="3270250"/>
          <p14:tracePt t="6091" x="701675" y="3341688"/>
          <p14:tracePt t="6099" x="693738" y="3405188"/>
          <p14:tracePt t="6105" x="693738" y="3476625"/>
          <p14:tracePt t="6113" x="693738" y="3556000"/>
          <p14:tracePt t="6121" x="701675" y="3629025"/>
          <p14:tracePt t="6129" x="725488" y="3716338"/>
          <p14:tracePt t="6137" x="749300" y="3795713"/>
          <p14:tracePt t="6146" x="765175" y="3883025"/>
          <p14:tracePt t="6153" x="788988" y="3971925"/>
          <p14:tracePt t="6161" x="812800" y="4043363"/>
          <p14:tracePt t="6169" x="828675" y="4114800"/>
          <p14:tracePt t="6177" x="836613" y="4178300"/>
          <p14:tracePt t="6187" x="860425" y="4249738"/>
          <p14:tracePt t="6193" x="868363" y="4322763"/>
          <p14:tracePt t="6199" x="884238" y="4394200"/>
          <p14:tracePt t="6207" x="892175" y="4449763"/>
          <p14:tracePt t="6215" x="892175" y="4497388"/>
          <p14:tracePt t="6223" x="892175" y="4537075"/>
          <p14:tracePt t="6232" x="900113" y="4560888"/>
          <p14:tracePt t="6239" x="900113" y="4584700"/>
          <p14:tracePt t="6247" x="900113" y="4633913"/>
          <p14:tracePt t="6256" x="900113" y="4657725"/>
          <p14:tracePt t="6263" x="908050" y="4689475"/>
          <p14:tracePt t="6271" x="917575" y="4721225"/>
          <p14:tracePt t="6284" x="933450" y="4768850"/>
          <p14:tracePt t="6285" x="949325" y="4800600"/>
          <p14:tracePt t="6293" x="973138" y="4864100"/>
          <p14:tracePt t="6301" x="996950" y="4911725"/>
          <p14:tracePt t="6309" x="1036638" y="4967288"/>
          <p14:tracePt t="6317" x="1092200" y="5032375"/>
          <p14:tracePt t="6325" x="1155700" y="5095875"/>
          <p14:tracePt t="6333" x="1219200" y="5151438"/>
          <p14:tracePt t="6342" x="1274763" y="5175250"/>
          <p14:tracePt t="6350" x="1323975" y="5207000"/>
          <p14:tracePt t="6358" x="1395413" y="5238750"/>
          <p14:tracePt t="6365" x="1458913" y="5254625"/>
          <p14:tracePt t="6373" x="1490663" y="5278438"/>
          <p14:tracePt t="6382" x="1538288" y="5294313"/>
          <p14:tracePt t="6388" x="1577975" y="5310188"/>
          <p14:tracePt t="6395" x="1625600" y="5327650"/>
          <p14:tracePt t="6403" x="1674813" y="5343525"/>
          <p14:tracePt t="6411" x="1706563" y="5351463"/>
          <p14:tracePt t="6419" x="1754188" y="5367338"/>
          <p14:tracePt t="6427" x="1809750" y="5383213"/>
          <p14:tracePt t="6435" x="1865313" y="5407025"/>
          <p14:tracePt t="6443" x="1936750" y="5422900"/>
          <p14:tracePt t="6451" x="2000250" y="5446713"/>
          <p14:tracePt t="6460" x="2057400" y="5462588"/>
          <p14:tracePt t="6467" x="2112963" y="5486400"/>
          <p14:tracePt t="6475" x="2160588" y="5502275"/>
          <p14:tracePt t="6482" x="2224088" y="5526088"/>
          <p14:tracePt t="6490" x="2279650" y="5541963"/>
          <p14:tracePt t="6497" x="2327275" y="5557838"/>
          <p14:tracePt t="6505" x="2374900" y="5581650"/>
          <p14:tracePt t="6513" x="2416175" y="5597525"/>
          <p14:tracePt t="6521" x="2479675" y="5613400"/>
          <p14:tracePt t="6530" x="2503488" y="5629275"/>
          <p14:tracePt t="6537" x="2535238" y="5645150"/>
          <p14:tracePt t="6545" x="2551113" y="5653088"/>
          <p14:tracePt t="6553" x="2566988" y="5670550"/>
          <p14:tracePt t="6561" x="2582863" y="5686425"/>
          <p14:tracePt t="6567" x="2598738" y="5694363"/>
          <p14:tracePt t="6576" x="2622550" y="5710238"/>
          <p14:tracePt t="6583" x="2630488" y="5718175"/>
          <p14:tracePt t="6592" x="2654300" y="5726113"/>
          <p14:tracePt t="6600" x="2670175" y="5734050"/>
          <p14:tracePt t="6607" x="2693988" y="5741988"/>
          <p14:tracePt t="6615" x="2717800" y="5749925"/>
          <p14:tracePt t="6623" x="2741613" y="5757863"/>
          <p14:tracePt t="6632" x="2759075" y="5765800"/>
          <p14:tracePt t="6639" x="2774950" y="5765800"/>
          <p14:tracePt t="6647" x="2790825" y="5765800"/>
          <p14:tracePt t="6663" x="2806700" y="5765800"/>
          <p14:tracePt t="6669" x="2814638" y="5765800"/>
          <p14:tracePt t="6678" x="2822575" y="5765800"/>
          <p14:tracePt t="6686" x="2838450" y="5757863"/>
          <p14:tracePt t="6693" x="2846388" y="5749925"/>
          <p14:tracePt t="6702" x="2854325" y="5734050"/>
          <p14:tracePt t="6709" x="2870200" y="5718175"/>
          <p14:tracePt t="6717" x="2886075" y="5710238"/>
          <p14:tracePt t="6726" x="2901950" y="5694363"/>
          <p14:tracePt t="6733" x="2917825" y="5678488"/>
          <p14:tracePt t="6741" x="2925763" y="5662613"/>
          <p14:tracePt t="6749" x="2941638" y="5645150"/>
          <p14:tracePt t="6757" x="2957513" y="5637213"/>
          <p14:tracePt t="6763" x="2973388" y="5621338"/>
          <p14:tracePt t="6771" x="2997200" y="5605463"/>
          <p14:tracePt t="6779" x="3013075" y="5589588"/>
          <p14:tracePt t="6788" x="3044825" y="5573713"/>
          <p14:tracePt t="6795" x="3068638" y="5557838"/>
          <p14:tracePt t="6803" x="3084513" y="5541963"/>
          <p14:tracePt t="6811" x="3109913" y="5526088"/>
          <p14:tracePt t="6819" x="3133725" y="5510213"/>
          <p14:tracePt t="6827" x="3149600" y="5494338"/>
          <p14:tracePt t="6835" x="3165475" y="5486400"/>
          <p14:tracePt t="6843" x="3181350" y="5462588"/>
          <p14:tracePt t="6850" x="3197225" y="5438775"/>
          <p14:tracePt t="6857" x="3213100" y="5422900"/>
          <p14:tracePt t="6865" x="3221038" y="5399088"/>
          <p14:tracePt t="6873" x="3236913" y="5383213"/>
          <p14:tracePt t="6882" x="3252788" y="5367338"/>
          <p14:tracePt t="6889" x="3268663" y="5310188"/>
          <p14:tracePt t="6897" x="3292475" y="5246688"/>
          <p14:tracePt t="6905" x="3324225" y="5191125"/>
          <p14:tracePt t="6913" x="3348038" y="5127625"/>
          <p14:tracePt t="6922" x="3371850" y="5072063"/>
          <p14:tracePt t="6929" x="3411538" y="5008563"/>
          <p14:tracePt t="6937" x="3427413" y="4951413"/>
          <p14:tracePt t="6945" x="3476625" y="4887913"/>
          <p14:tracePt t="6951" x="3500438" y="4832350"/>
          <p14:tracePt t="6959" x="3532188" y="4768850"/>
          <p14:tracePt t="6967" x="3563938" y="4697413"/>
          <p14:tracePt t="6976" x="3603625" y="4624388"/>
          <p14:tracePt t="6983" x="3659188" y="4537075"/>
          <p14:tracePt t="6992" x="3714750" y="4449763"/>
          <p14:tracePt t="7000" x="3770313" y="4362450"/>
          <p14:tracePt t="7007" x="3810000" y="4273550"/>
          <p14:tracePt t="7015" x="3859213" y="4186238"/>
          <p14:tracePt t="7023" x="3898900" y="4098925"/>
          <p14:tracePt t="7031" x="3922713" y="4011613"/>
          <p14:tracePt t="7037" x="3954463" y="3930650"/>
          <p14:tracePt t="7045" x="3978275" y="3843338"/>
          <p14:tracePt t="7053" x="3994150" y="3748088"/>
          <p14:tracePt t="7062" x="4017963" y="3660775"/>
          <p14:tracePt t="7069" x="4041775" y="3563938"/>
          <p14:tracePt t="7077" x="4057650" y="3476625"/>
          <p14:tracePt t="7085" x="4081463" y="3381375"/>
          <p14:tracePt t="7093" x="4105275" y="3294063"/>
          <p14:tracePt t="7101" x="4113213" y="3213100"/>
          <p14:tracePt t="7109" x="4121150" y="3133725"/>
          <p14:tracePt t="7117" x="4137025" y="3070225"/>
          <p14:tracePt t="7125" x="4137025" y="3006725"/>
          <p14:tracePt t="7133" x="4137025" y="2951163"/>
          <p14:tracePt t="7140" x="4137025" y="2894013"/>
          <p14:tracePt t="7148" x="4129088" y="2838450"/>
          <p14:tracePt t="7156" x="4121150" y="2782888"/>
          <p14:tracePt t="7163" x="4113213" y="2735263"/>
          <p14:tracePt t="7172" x="4097338" y="2687638"/>
          <p14:tracePt t="7179" x="4081463" y="2655888"/>
          <p14:tracePt t="7188" x="4049713" y="2624138"/>
          <p14:tracePt t="7195" x="4002088" y="2584450"/>
          <p14:tracePt t="7203" x="3954463" y="2559050"/>
          <p14:tracePt t="7212" x="3898900" y="2535238"/>
          <p14:tracePt t="7219" x="3833813" y="2511425"/>
          <p14:tracePt t="7227" x="3762375" y="2487613"/>
          <p14:tracePt t="7233" x="3683000" y="2471738"/>
          <p14:tracePt t="7242" x="3595688" y="2447925"/>
          <p14:tracePt t="7249" x="3516313" y="2432050"/>
          <p14:tracePt t="7258" x="3427413" y="2416175"/>
          <p14:tracePt t="7265" x="3355975" y="2408238"/>
          <p14:tracePt t="7284" x="3205163" y="2400300"/>
          <p14:tracePt t="7289" x="3149600" y="2400300"/>
          <p14:tracePt t="7298" x="3092450" y="2400300"/>
          <p14:tracePt t="7306" x="3036888" y="2416175"/>
          <p14:tracePt t="7313" x="2973388" y="2439988"/>
          <p14:tracePt t="7322" x="2933700" y="2455863"/>
          <p14:tracePt t="7327" x="2886075" y="2471738"/>
          <p14:tracePt t="7335" x="2838450" y="2495550"/>
          <p14:tracePt t="7343" x="2790825" y="2511425"/>
          <p14:tracePt t="7351" x="2751138" y="2527300"/>
          <p14:tracePt t="7360" x="2701925" y="2551113"/>
          <p14:tracePt t="7368" x="2686050" y="2559050"/>
          <p14:tracePt t="7375" x="2670175" y="2576513"/>
          <p14:tracePt t="7383" x="2646363" y="2592388"/>
          <p14:tracePt t="7391" x="2630488" y="2608263"/>
          <p14:tracePt t="7399" x="2622550" y="2616200"/>
          <p14:tracePt t="7408" x="2606675" y="2632075"/>
          <p14:tracePt t="7415" x="2598738" y="2632075"/>
          <p14:tracePt t="7422" x="2590800" y="2632075"/>
          <p14:tracePt t="7429" x="2590800" y="2640013"/>
          <p14:tracePt t="7437" x="2574925" y="2655888"/>
          <p14:tracePt t="7445" x="2559050" y="2671763"/>
          <p14:tracePt t="7453" x="2543175" y="2679700"/>
          <p14:tracePt t="7461" x="2527300" y="2703513"/>
          <p14:tracePt t="7470" x="2519363" y="2719388"/>
          <p14:tracePt t="7478" x="2503488" y="2735263"/>
          <p14:tracePt t="7485" x="2479675" y="2759075"/>
          <p14:tracePt t="7493" x="2455863" y="2782888"/>
          <p14:tracePt t="7501" x="2439988" y="2806700"/>
          <p14:tracePt t="7509" x="2416175" y="2830513"/>
          <p14:tracePt t="7516" x="2400300" y="2854325"/>
          <p14:tracePt t="7523" x="2384425" y="2862263"/>
          <p14:tracePt t="7531" x="2366963" y="2878138"/>
          <p14:tracePt t="7540" x="2359025" y="2894013"/>
          <p14:tracePt t="7548" x="2343150" y="2909888"/>
          <p14:tracePt t="7555" x="2327275" y="2935288"/>
          <p14:tracePt t="7563" x="2311400" y="2959100"/>
          <p14:tracePt t="7572" x="2295525" y="2967038"/>
          <p14:tracePt t="7579" x="2279650" y="2982913"/>
          <p14:tracePt t="7587" x="2263775" y="3006725"/>
          <p14:tracePt t="7595" x="2255838" y="3030538"/>
          <p14:tracePt t="7601" x="2232025" y="3062288"/>
          <p14:tracePt t="7610" x="2216150" y="3109913"/>
          <p14:tracePt t="7617" x="2200275" y="3141663"/>
          <p14:tracePt t="7625" x="2184400" y="3173413"/>
          <p14:tracePt t="7633" x="2168525" y="3213100"/>
          <p14:tracePt t="7641" x="2152650" y="3252788"/>
          <p14:tracePt t="7649" x="2128838" y="3294063"/>
          <p14:tracePt t="7657" x="2120900" y="3309938"/>
          <p14:tracePt t="7665" x="2120900" y="3325813"/>
          <p14:tracePt t="7673" x="2120900" y="3341688"/>
          <p14:tracePt t="7681" x="2120900" y="3349625"/>
          <p14:tracePt t="7690" x="2120900" y="3357563"/>
          <p14:tracePt t="7695" x="2120900" y="3373438"/>
          <p14:tracePt t="7712" x="2120900" y="3389313"/>
          <p14:tracePt t="7723" x="2120900" y="3397250"/>
          <p14:tracePt t="7911" x="2120900" y="3413125"/>
          <p14:tracePt t="7919" x="2105025" y="3413125"/>
          <p14:tracePt t="7927" x="2089150" y="3421063"/>
          <p14:tracePt t="7935" x="2081213" y="3429000"/>
          <p14:tracePt t="7943" x="2057400" y="3436938"/>
          <p14:tracePt t="7951" x="2041525" y="3436938"/>
          <p14:tracePt t="7959" x="2025650" y="3436938"/>
          <p14:tracePt t="7968" x="2017713" y="3436938"/>
          <p14:tracePt t="7975" x="2000250" y="3436938"/>
          <p14:tracePt t="7981" x="1984375" y="3436938"/>
          <p14:tracePt t="7989" x="1976438" y="3436938"/>
          <p14:tracePt t="7998" x="1960563" y="3436938"/>
          <p14:tracePt t="8005" x="1952625" y="3436938"/>
          <p14:tracePt t="8013" x="1944688" y="3436938"/>
          <p14:tracePt t="8022" x="1936750" y="3436938"/>
          <p14:tracePt t="8053" x="1928813" y="3436938"/>
          <p14:tracePt t="8111" x="1928813" y="3444875"/>
          <p14:tracePt t="8151" x="1928813" y="3452813"/>
          <p14:tracePt t="8185" x="1944688" y="3452813"/>
          <p14:tracePt t="8194" x="1960563" y="3444875"/>
          <p14:tracePt t="8202" x="1968500" y="3436938"/>
          <p14:tracePt t="8209" x="1976438" y="3436938"/>
          <p14:tracePt t="8696" x="1984375" y="3429000"/>
          <p14:tracePt t="8712" x="1992313" y="3413125"/>
          <p14:tracePt t="8720" x="2000250" y="3381375"/>
          <p14:tracePt t="8727" x="2000250" y="3357563"/>
          <p14:tracePt t="8733" x="2000250" y="3333750"/>
          <p14:tracePt t="8741" x="1992313" y="3302000"/>
          <p14:tracePt t="8749" x="1992313" y="3278188"/>
          <p14:tracePt t="8757" x="1984375" y="3252788"/>
          <p14:tracePt t="8765" x="1976438" y="3213100"/>
          <p14:tracePt t="8775" x="1976438" y="3181350"/>
          <p14:tracePt t="8781" x="1952625" y="3149600"/>
          <p14:tracePt t="8790" x="1944688" y="3117850"/>
          <p14:tracePt t="8797" x="1928813" y="3086100"/>
          <p14:tracePt t="8805" x="1920875" y="3062288"/>
          <p14:tracePt t="8814" x="1920875" y="3038475"/>
          <p14:tracePt t="8822" x="1912938" y="3022600"/>
          <p14:tracePt t="8829" x="1912938" y="3014663"/>
          <p14:tracePt t="8837" x="1912938" y="2998788"/>
          <p14:tracePt t="8845" x="1912938" y="2990850"/>
          <p14:tracePt t="8851" x="1912938" y="2982913"/>
          <p14:tracePt t="8861" x="1912938" y="2967038"/>
          <p14:tracePt t="8870" x="1905000" y="2951163"/>
          <p14:tracePt t="8885" x="1905000" y="2943225"/>
          <p14:tracePt t="8893" x="1905000" y="2935288"/>
          <p14:tracePt t="8905" x="1897063" y="2935288"/>
          <p14:tracePt t="8914" x="1889125" y="2935288"/>
          <p14:tracePt t="8940" x="1881188" y="2935288"/>
          <p14:tracePt t="8947" x="1873250" y="2935288"/>
          <p14:tracePt t="8975" x="1865313" y="2935288"/>
          <p14:tracePt t="9105" x="1857375" y="2935288"/>
          <p14:tracePt t="9114" x="1849438" y="2919413"/>
          <p14:tracePt t="9120" x="1849438" y="2901950"/>
          <p14:tracePt t="9128" x="1849438" y="2894013"/>
          <p14:tracePt t="9135" x="1841500" y="2878138"/>
          <p14:tracePt t="9143" x="1841500" y="2862263"/>
          <p14:tracePt t="9151" x="1841500" y="2854325"/>
          <p14:tracePt t="9160" x="1841500" y="2838450"/>
          <p14:tracePt t="9167" x="1841500" y="2822575"/>
          <p14:tracePt t="9175" x="1833563" y="2814638"/>
          <p14:tracePt t="9183" x="1833563" y="2798763"/>
          <p14:tracePt t="9192" x="1833563" y="2782888"/>
          <p14:tracePt t="9199" x="1833563" y="2774950"/>
          <p14:tracePt t="9207" x="1833563" y="2759075"/>
          <p14:tracePt t="9216" x="1833563" y="2743200"/>
          <p14:tracePt t="9231" x="1833563" y="2727325"/>
          <p14:tracePt t="9239" x="1833563" y="2719388"/>
          <p14:tracePt t="9255" x="1833563" y="2711450"/>
          <p14:tracePt t="9263" x="1833563" y="2703513"/>
          <p14:tracePt t="9271" x="1825625" y="2703513"/>
          <p14:tracePt t="9313" x="1825625" y="2695575"/>
          <p14:tracePt t="10073" x="1825625" y="2703513"/>
          <p14:tracePt t="10081" x="1833563" y="2735263"/>
          <p14:tracePt t="10089" x="1849438" y="2767013"/>
          <p14:tracePt t="10097" x="1865313" y="2814638"/>
          <p14:tracePt t="10105" x="1881188" y="2862263"/>
          <p14:tracePt t="10113" x="1905000" y="2919413"/>
          <p14:tracePt t="10121" x="1936750" y="2982913"/>
          <p14:tracePt t="10129" x="1960563" y="3046413"/>
          <p14:tracePt t="10135" x="1992313" y="3117850"/>
          <p14:tracePt t="10143" x="2041525" y="3173413"/>
          <p14:tracePt t="10151" x="2073275" y="3262313"/>
          <p14:tracePt t="10159" x="2120900" y="3325813"/>
          <p14:tracePt t="10167" x="2152650" y="3397250"/>
          <p14:tracePt t="10175" x="2184400" y="3460750"/>
          <p14:tracePt t="10183" x="2200275" y="3516313"/>
          <p14:tracePt t="10192" x="2224088" y="3563938"/>
          <p14:tracePt t="10199" x="2239963" y="3613150"/>
          <p14:tracePt t="10207" x="2255838" y="3629025"/>
          <p14:tracePt t="10215" x="2271713" y="3644900"/>
          <p14:tracePt t="10221" x="2279650" y="3660775"/>
          <p14:tracePt t="10229" x="2279650" y="3668713"/>
          <p14:tracePt t="10277" x="2287588" y="3652838"/>
          <p14:tracePt t="10286" x="2295525" y="3587750"/>
          <p14:tracePt t="10293" x="2303463" y="3516313"/>
          <p14:tracePt t="10301" x="2319338" y="3460750"/>
          <p14:tracePt t="10309" x="2319338" y="3405188"/>
          <p14:tracePt t="10315" x="2327275" y="3341688"/>
          <p14:tracePt t="10323" x="2327275" y="3294063"/>
          <p14:tracePt t="10331" x="2327275" y="3252788"/>
          <p14:tracePt t="10339" x="2327275" y="3244850"/>
          <p14:tracePt t="10347" x="2335213" y="3244850"/>
          <p14:tracePt t="10422" x="2335213" y="3270250"/>
          <p14:tracePt t="10430" x="2311400" y="3381375"/>
          <p14:tracePt t="10437" x="2287588" y="3508375"/>
          <p14:tracePt t="10446" x="2263775" y="3629025"/>
          <p14:tracePt t="10453" x="2247900" y="3740150"/>
          <p14:tracePt t="10461" x="2224088" y="3827463"/>
          <p14:tracePt t="10469" x="2200275" y="3906838"/>
          <p14:tracePt t="10477" x="2192338" y="3995738"/>
          <p14:tracePt t="10485" x="2184400" y="4059238"/>
          <p14:tracePt t="10493" x="2168525" y="4130675"/>
          <p14:tracePt t="10502" x="2168525" y="4186238"/>
          <p14:tracePt t="10507" x="2168525" y="4210050"/>
          <p14:tracePt t="10515" x="2168525" y="4217988"/>
          <p14:tracePt t="10576" x="2168525" y="4154488"/>
          <p14:tracePt t="10583" x="2192338" y="4075113"/>
          <p14:tracePt t="10592" x="2216150" y="3963988"/>
          <p14:tracePt t="10599" x="2239963" y="3851275"/>
          <p14:tracePt t="10605" x="2255838" y="3732213"/>
          <p14:tracePt t="10613" x="2279650" y="3629025"/>
          <p14:tracePt t="10621" x="2303463" y="3548063"/>
          <p14:tracePt t="10629" x="2319338" y="3484563"/>
          <p14:tracePt t="10637" x="2343150" y="3444875"/>
          <p14:tracePt t="10645" x="2343150" y="3429000"/>
          <p14:tracePt t="10653" x="2351088" y="3421063"/>
          <p14:tracePt t="10699" x="2351088" y="3436938"/>
          <p14:tracePt t="10707" x="2359025" y="3540125"/>
          <p14:tracePt t="10715" x="2374900" y="3676650"/>
          <p14:tracePt t="10723" x="2400300" y="3811588"/>
          <p14:tracePt t="10731" x="2408238" y="3948113"/>
          <p14:tracePt t="10739" x="2408238" y="4075113"/>
          <p14:tracePt t="10747" x="2408238" y="4178300"/>
          <p14:tracePt t="10755" x="2408238" y="4257675"/>
          <p14:tracePt t="10763" x="2408238" y="4314825"/>
          <p14:tracePt t="10771" x="2408238" y="4338638"/>
          <p14:tracePt t="10780" x="2408238" y="4346575"/>
          <p14:tracePt t="10826" x="2408238" y="4338638"/>
          <p14:tracePt t="10833" x="2424113" y="4265613"/>
          <p14:tracePt t="10841" x="2447925" y="4178300"/>
          <p14:tracePt t="10849" x="2471738" y="4083050"/>
          <p14:tracePt t="10857" x="2495550" y="3956050"/>
          <p14:tracePt t="10865" x="2511425" y="3835400"/>
          <p14:tracePt t="10873" x="2535238" y="3700463"/>
          <p14:tracePt t="10881" x="2559050" y="3563938"/>
          <p14:tracePt t="10887" x="2582863" y="3436938"/>
          <p14:tracePt t="10895" x="2606675" y="3357563"/>
          <p14:tracePt t="10903" x="2622550" y="3270250"/>
          <p14:tracePt t="10911" x="2646363" y="3213100"/>
          <p14:tracePt t="10919" x="2662238" y="3165475"/>
          <p14:tracePt t="10927" x="2678113" y="3133725"/>
          <p14:tracePt t="10935" x="2686050" y="3117850"/>
          <p14:tracePt t="10943" x="2693988" y="3109913"/>
          <p14:tracePt t="10990" x="2701925" y="3109913"/>
          <p14:tracePt t="10997" x="2717800" y="3189288"/>
          <p14:tracePt t="11006" x="2733675" y="3309938"/>
          <p14:tracePt t="11013" x="2759075" y="3444875"/>
          <p14:tracePt t="11021" x="2774950" y="3579813"/>
          <p14:tracePt t="11030" x="2798763" y="3708400"/>
          <p14:tracePt t="11037" x="2798763" y="3843338"/>
          <p14:tracePt t="11045" x="2806700" y="3922713"/>
          <p14:tracePt t="11053" x="2806700" y="4003675"/>
          <p14:tracePt t="11061" x="2806700" y="4067175"/>
          <p14:tracePt t="11069" x="2798763" y="4098925"/>
          <p14:tracePt t="11076" x="2798763" y="4106863"/>
          <p14:tracePt t="11131" x="2798763" y="4059238"/>
          <p14:tracePt t="11139" x="2814638" y="3987800"/>
          <p14:tracePt t="11147" x="2838450" y="3898900"/>
          <p14:tracePt t="11155" x="2846388" y="3787775"/>
          <p14:tracePt t="11163" x="2870200" y="3676650"/>
          <p14:tracePt t="11169" x="2878138" y="3571875"/>
          <p14:tracePt t="11177" x="2894013" y="3460750"/>
          <p14:tracePt t="11185" x="2901950" y="3373438"/>
          <p14:tracePt t="11193" x="2901950" y="3278188"/>
          <p14:tracePt t="11201" x="2901950" y="3213100"/>
          <p14:tracePt t="11209" x="2909888" y="3157538"/>
          <p14:tracePt t="11217" x="2909888" y="3109913"/>
          <p14:tracePt t="11225" x="2917825" y="3101975"/>
          <p14:tracePt t="11233" x="2925763" y="3086100"/>
          <p14:tracePt t="11283" x="2925763" y="3094038"/>
          <p14:tracePt t="11292" x="2933700" y="3165475"/>
          <p14:tracePt t="11299" x="2949575" y="3302000"/>
          <p14:tracePt t="11307" x="2957513" y="3436938"/>
          <p14:tracePt t="11315" x="2981325" y="3587750"/>
          <p14:tracePt t="11323" x="3005138" y="3771900"/>
          <p14:tracePt t="11331" x="3021013" y="3948113"/>
          <p14:tracePt t="11339" x="3021013" y="4114800"/>
          <p14:tracePt t="11348" x="3013075" y="4249738"/>
          <p14:tracePt t="11355" x="2997200" y="4378325"/>
          <p14:tracePt t="11361" x="2981325" y="4473575"/>
          <p14:tracePt t="11370" x="2973388" y="4568825"/>
          <p14:tracePt t="11377" x="2965450" y="4641850"/>
          <p14:tracePt t="11385" x="2941638" y="4689475"/>
          <p14:tracePt t="11393" x="2933700" y="4721225"/>
          <p14:tracePt t="11402" x="2925763" y="4737100"/>
          <p14:tracePt t="11409" x="2925763" y="4745038"/>
          <p14:tracePt t="11417" x="2925763" y="4752975"/>
          <p14:tracePt t="11495" x="2933700" y="4729163"/>
          <p14:tracePt t="11503" x="2965450" y="4649788"/>
          <p14:tracePt t="11511" x="2997200" y="4568825"/>
          <p14:tracePt t="11520" x="3028950" y="4465638"/>
          <p14:tracePt t="11527" x="3052763" y="4370388"/>
          <p14:tracePt t="11535" x="3076575" y="4273550"/>
          <p14:tracePt t="11541" x="3092450" y="4186238"/>
          <p14:tracePt t="11550" x="3117850" y="4090988"/>
          <p14:tracePt t="11557" x="3141663" y="3995738"/>
          <p14:tracePt t="11565" x="3165475" y="3883025"/>
          <p14:tracePt t="11573" x="3173413" y="3795713"/>
          <p14:tracePt t="11581" x="3181350" y="3692525"/>
          <p14:tracePt t="11589" x="3181350" y="3621088"/>
          <p14:tracePt t="11598" x="3197225" y="3563938"/>
          <p14:tracePt t="11606" x="3197225" y="3508375"/>
          <p14:tracePt t="11613" x="3197225" y="3452813"/>
          <p14:tracePt t="11621" x="3213100" y="3397250"/>
          <p14:tracePt t="11630" x="3228975" y="3333750"/>
          <p14:tracePt t="11638" x="3252788" y="3278188"/>
          <p14:tracePt t="11646" x="3268663" y="3221038"/>
          <p14:tracePt t="11653" x="3292475" y="3173413"/>
          <p14:tracePt t="11660" x="3308350" y="3109913"/>
          <p14:tracePt t="11668" x="3324225" y="3070225"/>
          <p14:tracePt t="11676" x="3348038" y="3022600"/>
          <p14:tracePt t="11683" x="3363913" y="2959100"/>
          <p14:tracePt t="11692" x="3379788" y="2943225"/>
          <p14:tracePt t="11700" x="3395663" y="2927350"/>
          <p14:tracePt t="11708" x="3411538" y="2909888"/>
          <p14:tracePt t="11716" x="3419475" y="2894013"/>
          <p14:tracePt t="11723" x="3419475" y="2886075"/>
          <p14:tracePt t="11732" x="3427413" y="2886075"/>
          <p14:tracePt t="11899" x="3435350" y="2919413"/>
          <p14:tracePt t="11907" x="3443288" y="2951163"/>
          <p14:tracePt t="11915" x="3451225" y="2967038"/>
          <p14:tracePt t="11923" x="3459163" y="2990850"/>
          <p14:tracePt t="11931" x="3467100" y="3014663"/>
          <p14:tracePt t="11939" x="3476625" y="3038475"/>
          <p14:tracePt t="11946" x="3492500" y="3062288"/>
          <p14:tracePt t="11953" x="3508375" y="3086100"/>
          <p14:tracePt t="11962" x="3524250" y="3117850"/>
          <p14:tracePt t="11969" x="3532188" y="3133725"/>
          <p14:tracePt t="11978" x="3548063" y="3157538"/>
          <p14:tracePt t="11986" x="3563938" y="3181350"/>
          <p14:tracePt t="11993" x="3579813" y="3205163"/>
          <p14:tracePt t="12001" x="3595688" y="3221038"/>
          <p14:tracePt t="12009" x="3611563" y="3244850"/>
          <p14:tracePt t="12017" x="3627438" y="3278188"/>
          <p14:tracePt t="12025" x="3643313" y="3302000"/>
          <p14:tracePt t="12033" x="3659188" y="3325813"/>
          <p14:tracePt t="12040" x="3675063" y="3357563"/>
          <p14:tracePt t="12048" x="3675063" y="3373438"/>
          <p14:tracePt t="12055" x="3683000" y="3389313"/>
          <p14:tracePt t="12063" x="3683000" y="3405188"/>
          <p14:tracePt t="12071" x="3683000" y="3413125"/>
          <p14:tracePt t="12079" x="3683000" y="3429000"/>
          <p14:tracePt t="12087" x="3683000" y="3444875"/>
          <p14:tracePt t="12096" x="3683000" y="3452813"/>
          <p14:tracePt t="12103" x="3683000" y="3468688"/>
          <p14:tracePt t="12111" x="3683000" y="3476625"/>
          <p14:tracePt t="12129" x="3683000" y="3484563"/>
          <p14:tracePt t="12192" x="3690938" y="3484563"/>
          <p14:tracePt t="12263" x="3698875" y="3484563"/>
          <p14:tracePt t="13681" x="3706813" y="3484563"/>
          <p14:tracePt t="13693" x="3706813" y="3492500"/>
          <p14:tracePt t="13701" x="3738563" y="3508375"/>
          <p14:tracePt t="13709" x="3786188" y="3524250"/>
          <p14:tracePt t="13717" x="3825875" y="3532188"/>
          <p14:tracePt t="13725" x="3875088" y="3548063"/>
          <p14:tracePt t="13733" x="3930650" y="3563938"/>
          <p14:tracePt t="13741" x="3978275" y="3571875"/>
          <p14:tracePt t="13747" x="4010025" y="3579813"/>
          <p14:tracePt t="13756" x="4033838" y="3587750"/>
          <p14:tracePt t="13763" x="4049713" y="3605213"/>
          <p14:tracePt t="13772" x="4073525" y="3613150"/>
          <p14:tracePt t="13779" x="4129088" y="3629025"/>
          <p14:tracePt t="13787" x="4184650" y="3644900"/>
          <p14:tracePt t="13795" x="4249738" y="3668713"/>
          <p14:tracePt t="13803" x="4305300" y="3684588"/>
          <p14:tracePt t="13812" x="4368800" y="3708400"/>
          <p14:tracePt t="13819" x="4424363" y="3724275"/>
          <p14:tracePt t="13828" x="4479925" y="3748088"/>
          <p14:tracePt t="13835" x="4527550" y="3763963"/>
          <p14:tracePt t="13841" x="4576763" y="3779838"/>
          <p14:tracePt t="13850" x="4608513" y="3795713"/>
          <p14:tracePt t="13857" x="4632325" y="3811588"/>
          <p14:tracePt t="13866" x="4664075" y="3827463"/>
          <p14:tracePt t="13874" x="4687888" y="3851275"/>
          <p14:tracePt t="13881" x="4727575" y="3890963"/>
          <p14:tracePt t="13889" x="4751388" y="3922713"/>
          <p14:tracePt t="13897" x="4775200" y="3963988"/>
          <p14:tracePt t="13905" x="4806950" y="4019550"/>
          <p14:tracePt t="13914" x="4822825" y="4067175"/>
          <p14:tracePt t="13921" x="4854575" y="4130675"/>
          <p14:tracePt t="13927" x="4870450" y="4170363"/>
          <p14:tracePt t="13935" x="4902200" y="4233863"/>
          <p14:tracePt t="13943" x="4933950" y="4291013"/>
          <p14:tracePt t="13951" x="4975225" y="4354513"/>
          <p14:tracePt t="13959" x="5014913" y="4418013"/>
          <p14:tracePt t="13967" x="5046663" y="4473575"/>
          <p14:tracePt t="13975" x="5086350" y="4513263"/>
          <p14:tracePt t="13983" x="5118100" y="4552950"/>
          <p14:tracePt t="13991" x="5157788" y="4576763"/>
          <p14:tracePt t="13999" x="5189538" y="4600575"/>
          <p14:tracePt t="14007" x="5237163" y="4641850"/>
          <p14:tracePt t="14016" x="5284788" y="4673600"/>
          <p14:tracePt t="14023" x="5334000" y="4697413"/>
          <p14:tracePt t="14029" x="5381625" y="4737100"/>
          <p14:tracePt t="14038" x="5445125" y="4760913"/>
          <p14:tracePt t="14045" x="5492750" y="4776788"/>
          <p14:tracePt t="14053" x="5548313" y="4800600"/>
          <p14:tracePt t="14062" x="5603875" y="4816475"/>
          <p14:tracePt t="14070" x="5676900" y="4840288"/>
          <p14:tracePt t="14077" x="5740400" y="4856163"/>
          <p14:tracePt t="14085" x="5795963" y="4879975"/>
          <p14:tracePt t="14093" x="5851525" y="4887913"/>
          <p14:tracePt t="14102" x="5922963" y="4903788"/>
          <p14:tracePt t="14109" x="5986463" y="4927600"/>
          <p14:tracePt t="14116" x="6059488" y="4943475"/>
          <p14:tracePt t="14123" x="6122988" y="4959350"/>
          <p14:tracePt t="14131" x="6194425" y="4967288"/>
          <p14:tracePt t="14140" x="6265863" y="4967288"/>
          <p14:tracePt t="14147" x="6337300" y="4967288"/>
          <p14:tracePt t="14155" x="6410325" y="4943475"/>
          <p14:tracePt t="14163" x="6465888" y="4911725"/>
          <p14:tracePt t="14171" x="6529388" y="4895850"/>
          <p14:tracePt t="14179" x="6600825" y="4856163"/>
          <p14:tracePt t="14187" x="6672263" y="4800600"/>
          <p14:tracePt t="14195" x="6759575" y="4752975"/>
          <p14:tracePt t="14203" x="6840538" y="4705350"/>
          <p14:tracePt t="14212" x="6927850" y="4649788"/>
          <p14:tracePt t="14218" x="6999288" y="4584700"/>
          <p14:tracePt t="14226" x="7078663" y="4529138"/>
          <p14:tracePt t="14233" x="7135813" y="4473575"/>
          <p14:tracePt t="14241" x="7199313" y="4410075"/>
          <p14:tracePt t="14250" x="7254875" y="4362450"/>
          <p14:tracePt t="14257" x="7286625" y="4322763"/>
          <p14:tracePt t="14265" x="7318375" y="4273550"/>
          <p14:tracePt t="14281" x="7366000" y="4162425"/>
          <p14:tracePt t="14289" x="7397750" y="4083050"/>
          <p14:tracePt t="14297" x="7413625" y="4027488"/>
          <p14:tracePt t="14303" x="7437438" y="3956050"/>
          <p14:tracePt t="14312" x="7461250" y="3883025"/>
          <p14:tracePt t="14319" x="7477125" y="3795713"/>
          <p14:tracePt t="14327" x="7477125" y="3732213"/>
          <p14:tracePt t="14336" x="7477125" y="3652838"/>
          <p14:tracePt t="14343" x="7477125" y="3563938"/>
          <p14:tracePt t="14351" x="7493000" y="3484563"/>
          <p14:tracePt t="14359" x="7493000" y="3413125"/>
          <p14:tracePt t="14367" x="7493000" y="3357563"/>
          <p14:tracePt t="14375" x="7493000" y="3302000"/>
          <p14:tracePt t="14383" x="7493000" y="3244850"/>
          <p14:tracePt t="14391" x="7493000" y="3221038"/>
          <p14:tracePt t="14397" x="7493000" y="3189288"/>
          <p14:tracePt t="14405" x="7493000" y="3165475"/>
          <p14:tracePt t="14413" x="7493000" y="3149600"/>
          <p14:tracePt t="14421" x="7493000" y="3141663"/>
          <p14:tracePt t="14429" x="7493000" y="3125788"/>
          <p14:tracePt t="14437" x="7485063" y="3109913"/>
          <p14:tracePt t="14445" x="7485063" y="3101975"/>
          <p14:tracePt t="14453" x="7477125" y="3086100"/>
          <p14:tracePt t="14462" x="7469188" y="3070225"/>
          <p14:tracePt t="14469" x="7461250" y="3054350"/>
          <p14:tracePt t="14477" x="7453313" y="3054350"/>
          <p14:tracePt t="14485" x="7453313" y="3038475"/>
          <p14:tracePt t="14491" x="7453313" y="3030538"/>
          <p14:tracePt t="14500" x="7437438" y="3030538"/>
          <p14:tracePt t="14508" x="7429500" y="3022600"/>
          <p14:tracePt t="14527" x="7421563" y="3014663"/>
          <p14:tracePt t="14535" x="7405688" y="3006725"/>
          <p14:tracePt t="14543" x="7397750" y="3006725"/>
          <p14:tracePt t="14551" x="7389813" y="3006725"/>
          <p14:tracePt t="14559" x="7373938" y="3006725"/>
          <p14:tracePt t="14567" x="7366000" y="3006725"/>
          <p14:tracePt t="14575" x="7358063" y="3006725"/>
          <p14:tracePt t="14583" x="7342188" y="3006725"/>
          <p14:tracePt t="14589" x="7334250" y="3006725"/>
          <p14:tracePt t="14597" x="7326313" y="3006725"/>
          <p14:tracePt t="14606" x="7318375" y="3006725"/>
          <p14:tracePt t="14613" x="7302500" y="3006725"/>
          <p14:tracePt t="14621" x="7286625" y="3006725"/>
          <p14:tracePt t="14629" x="7278688" y="3006725"/>
          <p14:tracePt t="14637" x="7270750" y="3006725"/>
          <p14:tracePt t="14645" x="7254875" y="3006725"/>
          <p14:tracePt t="14662" x="7246938" y="3006725"/>
          <p14:tracePt t="14669" x="7239000" y="3006725"/>
          <p14:tracePt t="14677" x="7231063" y="3006725"/>
          <p14:tracePt t="17686" x="7239000" y="3006725"/>
          <p14:tracePt t="17694" x="7246938" y="3006725"/>
          <p14:tracePt t="17701" x="7254875" y="3014663"/>
          <p14:tracePt t="17709" x="7270750" y="3022600"/>
          <p14:tracePt t="17715" x="7286625" y="3022600"/>
          <p14:tracePt t="17724" x="7294563" y="3030538"/>
          <p14:tracePt t="17731" x="7310438" y="3030538"/>
          <p14:tracePt t="17742" x="7326313" y="3038475"/>
          <p14:tracePt t="17748" x="7342188" y="3046413"/>
          <p14:tracePt t="17755" x="7342188" y="3054350"/>
          <p14:tracePt t="17763" x="7358063" y="3070225"/>
          <p14:tracePt t="17771" x="7366000" y="3070225"/>
          <p14:tracePt t="17779" x="7373938" y="3086100"/>
          <p14:tracePt t="17788" x="7389813" y="3101975"/>
          <p14:tracePt t="17795" x="7397750" y="3125788"/>
          <p14:tracePt t="17803" x="7405688" y="3133725"/>
          <p14:tracePt t="17812" x="7413625" y="3149600"/>
          <p14:tracePt t="17818" x="7421563" y="3165475"/>
          <p14:tracePt t="17826" x="7429500" y="3181350"/>
          <p14:tracePt t="17841" x="7429500" y="3197225"/>
          <p14:tracePt t="17850" x="7429500" y="3205163"/>
          <p14:tracePt t="17866" x="7437438" y="3213100"/>
          <p14:tracePt t="17873" x="7437438" y="3221038"/>
          <p14:tracePt t="17881" x="7437438" y="3228975"/>
          <p14:tracePt t="17911" x="7437438" y="3236913"/>
          <p14:tracePt t="17947" x="7437438" y="3244850"/>
          <p14:tracePt t="17971" x="7437438" y="3252788"/>
          <p14:tracePt t="17979" x="7437438" y="3262313"/>
          <p14:tracePt t="17987" x="7437438" y="3270250"/>
          <p14:tracePt t="18009" x="7437438" y="3278188"/>
          <p14:tracePt t="18135" x="7413625" y="3294063"/>
          <p14:tracePt t="18143" x="7358063" y="3317875"/>
          <p14:tracePt t="18151" x="7286625" y="3357563"/>
          <p14:tracePt t="18159" x="7199313" y="3413125"/>
          <p14:tracePt t="18167" x="7110413" y="3468688"/>
          <p14:tracePt t="18175" x="7023100" y="3524250"/>
          <p14:tracePt t="18183" x="6935788" y="3579813"/>
          <p14:tracePt t="18189" x="6872288" y="3613150"/>
          <p14:tracePt t="18197" x="6816725" y="3629025"/>
          <p14:tracePt t="18205" x="6769100" y="3652838"/>
          <p14:tracePt t="18213" x="6735763" y="3668713"/>
          <p14:tracePt t="18221" x="6704013" y="3684588"/>
          <p14:tracePt t="18229" x="6672263" y="3700463"/>
          <p14:tracePt t="18237" x="6648450" y="3716338"/>
          <p14:tracePt t="18245" x="6632575" y="3732213"/>
          <p14:tracePt t="18254" x="6608763" y="3740150"/>
          <p14:tracePt t="18262" x="6584950" y="3748088"/>
          <p14:tracePt t="18270" x="6561138" y="3763963"/>
          <p14:tracePt t="18277" x="6537325" y="3779838"/>
          <p14:tracePt t="18296" x="6489700" y="3811588"/>
          <p14:tracePt t="18299" x="6473825" y="3827463"/>
          <p14:tracePt t="18307" x="6442075" y="3843338"/>
          <p14:tracePt t="18315" x="6426200" y="3859213"/>
          <p14:tracePt t="18323" x="6410325" y="3867150"/>
          <p14:tracePt t="18331" x="6402388" y="3875088"/>
          <p14:tracePt t="18339" x="6392863" y="3875088"/>
          <p14:tracePt t="18347" x="6392863" y="3883025"/>
          <p14:tracePt t="18389" x="6384925" y="3890963"/>
          <p14:tracePt t="18405" x="6376988" y="3906838"/>
          <p14:tracePt t="18413" x="6369050" y="3914775"/>
          <p14:tracePt t="18421" x="6369050" y="3922713"/>
          <p14:tracePt t="18429" x="6361113" y="3938588"/>
          <p14:tracePt t="18437" x="6361113" y="3948113"/>
          <p14:tracePt t="18445" x="6361113" y="3956050"/>
          <p14:tracePt t="18465" x="6361113" y="3963988"/>
          <p14:tracePt t="18555" x="6361113" y="3971925"/>
          <p14:tracePt t="18561" x="6353175" y="3971925"/>
          <p14:tracePt t="18569" x="6337300" y="3971925"/>
          <p14:tracePt t="18577" x="6329363" y="3971925"/>
          <p14:tracePt t="18585" x="6305550" y="3963988"/>
          <p14:tracePt t="18593" x="6273800" y="3948113"/>
          <p14:tracePt t="18601" x="6249988" y="3930650"/>
          <p14:tracePt t="18610" x="6210300" y="3914775"/>
          <p14:tracePt t="18617" x="6170613" y="3890963"/>
          <p14:tracePt t="18625" x="6138863" y="3875088"/>
          <p14:tracePt t="18633" x="6115050" y="3867150"/>
          <p14:tracePt t="18641" x="6107113" y="3867150"/>
          <p14:tracePt t="18649" x="6091238" y="3859213"/>
          <p14:tracePt t="18657" x="6083300" y="3859213"/>
          <p14:tracePt t="18665" x="6075363" y="3843338"/>
          <p14:tracePt t="18673" x="6075363" y="3835400"/>
          <p14:tracePt t="18681" x="6075363" y="3819525"/>
          <p14:tracePt t="18689" x="6075363" y="3803650"/>
          <p14:tracePt t="18697" x="6075363" y="3787775"/>
          <p14:tracePt t="18705" x="6075363" y="3756025"/>
          <p14:tracePt t="18713" x="6067425" y="3732213"/>
          <p14:tracePt t="18721" x="6059488" y="3708400"/>
          <p14:tracePt t="18729" x="6051550" y="3692525"/>
          <p14:tracePt t="18737" x="6043613" y="3684588"/>
          <p14:tracePt t="18745" x="6026150" y="3668713"/>
          <p14:tracePt t="18751" x="6018213" y="3652838"/>
          <p14:tracePt t="18759" x="6010275" y="3636963"/>
          <p14:tracePt t="18775" x="6010275" y="3629025"/>
          <p14:tracePt t="18784" x="6010275" y="3621088"/>
          <p14:tracePt t="18791" x="6002338" y="3613150"/>
          <p14:tracePt t="18799" x="5994400" y="3613150"/>
          <p14:tracePt t="18807" x="5986463" y="3613150"/>
          <p14:tracePt t="18816" x="5970588" y="3613150"/>
          <p14:tracePt t="18823" x="5954713" y="3613150"/>
          <p14:tracePt t="18831" x="5946775" y="3613150"/>
          <p14:tracePt t="18839" x="5938838" y="3621088"/>
          <p14:tracePt t="18847" x="5930900" y="3621088"/>
          <p14:tracePt t="18902" x="5930900" y="3613150"/>
          <p14:tracePt t="18910" x="5930900" y="3587750"/>
          <p14:tracePt t="18918" x="5938838" y="3548063"/>
          <p14:tracePt t="18926" x="5962650" y="3500438"/>
          <p14:tracePt t="18933" x="5970588" y="3452813"/>
          <p14:tracePt t="18941" x="5986463" y="3429000"/>
          <p14:tracePt t="18949" x="5986463" y="3421063"/>
          <p14:tracePt t="18957" x="5994400" y="3405188"/>
          <p14:tracePt t="18966" x="6002338" y="3389313"/>
          <p14:tracePt t="18973" x="6002338" y="3373438"/>
          <p14:tracePt t="18981" x="6010275" y="3373438"/>
          <p14:tracePt t="18989" x="6018213" y="3365500"/>
          <p14:tracePt t="18997" x="6018213" y="3349625"/>
          <p14:tracePt t="19006" x="6034088" y="3341688"/>
          <p14:tracePt t="19013" x="6051550" y="3325813"/>
          <p14:tracePt t="19022" x="6075363" y="3309938"/>
          <p14:tracePt t="19030" x="6107113" y="3294063"/>
          <p14:tracePt t="19036" x="6154738" y="3262313"/>
          <p14:tracePt t="19044" x="6218238" y="3228975"/>
          <p14:tracePt t="19052" x="6273800" y="3213100"/>
          <p14:tracePt t="19061" x="6329363" y="3189288"/>
          <p14:tracePt t="19068" x="6392863" y="3173413"/>
          <p14:tracePt t="19076" x="6418263" y="3157538"/>
          <p14:tracePt t="19092" x="6426200" y="3157538"/>
          <p14:tracePt t="19142" x="6426200" y="3165475"/>
          <p14:tracePt t="19150" x="6410325" y="3181350"/>
          <p14:tracePt t="19158" x="6392863" y="3197225"/>
          <p14:tracePt t="19166" x="6376988" y="3213100"/>
          <p14:tracePt t="19173" x="6353175" y="3236913"/>
          <p14:tracePt t="19182" x="6329363" y="3252788"/>
          <p14:tracePt t="19189" x="6305550" y="3278188"/>
          <p14:tracePt t="19198" x="6273800" y="3309938"/>
          <p14:tracePt t="19205" x="6234113" y="3341688"/>
          <p14:tracePt t="19213" x="6218238" y="3365500"/>
          <p14:tracePt t="19221" x="6210300" y="3373438"/>
          <p14:tracePt t="19227" x="6194425" y="3389313"/>
          <p14:tracePt t="19235" x="6178550" y="3405188"/>
          <p14:tracePt t="19243" x="6162675" y="3421063"/>
          <p14:tracePt t="19252" x="6146800" y="3436938"/>
          <p14:tracePt t="19260" x="6138863" y="3444875"/>
          <p14:tracePt t="19267" x="6138863" y="3452813"/>
          <p14:tracePt t="19275" x="6138863" y="3468688"/>
          <p14:tracePt t="19295" x="6130925" y="3468688"/>
          <p14:tracePt t="19353" x="6130925" y="3476625"/>
          <p14:tracePt t="19365" x="6130925" y="3484563"/>
          <p14:tracePt t="19373" x="6130925" y="3492500"/>
          <p14:tracePt t="19381" x="6138863" y="3492500"/>
          <p14:tracePt t="19389" x="6146800" y="3500438"/>
          <p14:tracePt t="19397" x="6154738" y="3508375"/>
          <p14:tracePt t="19623" x="6146800" y="3508375"/>
          <p14:tracePt t="19631" x="6138863" y="3508375"/>
          <p14:tracePt t="19639" x="6130925" y="3500438"/>
          <p14:tracePt t="19647" x="6115050" y="3492500"/>
          <p14:tracePt t="19655" x="6107113" y="3492500"/>
          <p14:tracePt t="19663" x="6099175" y="3484563"/>
          <p14:tracePt t="19671" x="6091238" y="3484563"/>
          <p14:tracePt t="19679" x="6083300" y="3484563"/>
          <p14:tracePt t="19687" x="6075363" y="3476625"/>
          <p14:tracePt t="19693" x="6075363" y="3468688"/>
          <p14:tracePt t="19701" x="6067425" y="3468688"/>
          <p14:tracePt t="19721" x="6059488" y="3468688"/>
          <p14:tracePt t="19729" x="6051550" y="3468688"/>
          <p14:tracePt t="19738" x="6043613" y="3460750"/>
          <p14:tracePt t="19745" x="6034088" y="3460750"/>
          <p14:tracePt t="19753" x="6034088" y="3452813"/>
          <p14:tracePt t="20203" x="6043613" y="3444875"/>
          <p14:tracePt t="20211" x="6051550" y="3436938"/>
          <p14:tracePt t="20220" x="6067425" y="3429000"/>
          <p14:tracePt t="20228" x="6099175" y="3429000"/>
          <p14:tracePt t="20235" x="6122988" y="3413125"/>
          <p14:tracePt t="20243" x="6162675" y="3405188"/>
          <p14:tracePt t="20251" x="6186488" y="3389313"/>
          <p14:tracePt t="20259" x="6234113" y="3365500"/>
          <p14:tracePt t="20278" x="6273800" y="3349625"/>
          <p14:tracePt t="20283" x="6297613" y="3341688"/>
          <p14:tracePt t="20289" x="6313488" y="3325813"/>
          <p14:tracePt t="20297" x="6329363" y="3325813"/>
          <p14:tracePt t="20305" x="6329363" y="3317875"/>
          <p14:tracePt t="20313" x="6345238" y="3317875"/>
          <p14:tracePt t="20321" x="6353175" y="3309938"/>
          <p14:tracePt t="20341" x="6361113" y="3309938"/>
          <p14:tracePt t="20353" x="6369050" y="3309938"/>
          <p14:tracePt t="20377" x="6376988" y="3309938"/>
          <p14:tracePt t="20391" x="6384925" y="3309938"/>
          <p14:tracePt t="20404" x="6392863" y="3309938"/>
          <p14:tracePt t="20428" x="6402388" y="3309938"/>
          <p14:tracePt t="20436" x="6418263" y="3309938"/>
          <p14:tracePt t="20452" x="6426200" y="3309938"/>
          <p14:tracePt t="20458" x="6442075" y="3309938"/>
          <p14:tracePt t="20466" x="6450013" y="3317875"/>
          <p14:tracePt t="20473" x="6465888" y="3317875"/>
          <p14:tracePt t="20481" x="6481763" y="3317875"/>
          <p14:tracePt t="20490" x="6497638" y="3325813"/>
          <p14:tracePt t="20506" x="6497638" y="3333750"/>
          <p14:tracePt t="20526" x="6505575" y="3333750"/>
          <p14:tracePt t="20533" x="6513513" y="3333750"/>
          <p14:tracePt t="20546" x="6513513" y="3341688"/>
          <p14:tracePt t="20552" x="6513513" y="3349625"/>
          <p14:tracePt t="20579" x="6521450" y="3349625"/>
          <p14:tracePt t="20588" x="6529388" y="3357563"/>
          <p14:tracePt t="20803" x="6537325" y="3357563"/>
          <p14:tracePt t="20811" x="6537325" y="3349625"/>
          <p14:tracePt t="20819" x="6537325" y="3341688"/>
          <p14:tracePt t="20835" x="6537325" y="3333750"/>
          <p14:tracePt t="20841" x="6537325" y="3325813"/>
          <p14:tracePt t="20861" x="6537325" y="3317875"/>
          <p14:tracePt t="20869" x="6537325" y="3309938"/>
          <p14:tracePt t="20878" x="6537325" y="3302000"/>
          <p14:tracePt t="20885" x="6537325" y="3294063"/>
          <p14:tracePt t="20893" x="6529388" y="3278188"/>
          <p14:tracePt t="20901" x="6521450" y="3262313"/>
          <p14:tracePt t="20909" x="6521450" y="3252788"/>
          <p14:tracePt t="20917" x="6513513" y="3236913"/>
          <p14:tracePt t="20926" x="6505575" y="3221038"/>
          <p14:tracePt t="20933" x="6497638" y="3221038"/>
          <p14:tracePt t="20941" x="6489700" y="3205163"/>
          <p14:tracePt t="20949" x="6481763" y="3189288"/>
          <p14:tracePt t="20957" x="6473825" y="3173413"/>
          <p14:tracePt t="20965" x="6473825" y="3165475"/>
          <p14:tracePt t="20973" x="6465888" y="3149600"/>
          <p14:tracePt t="20981" x="6457950" y="3133725"/>
          <p14:tracePt t="20989" x="6457950" y="3125788"/>
          <p14:tracePt t="20997" x="6450013" y="3117850"/>
          <p14:tracePt t="21005" x="6434138" y="3094038"/>
          <p14:tracePt t="21013" x="6426200" y="3086100"/>
          <p14:tracePt t="21019" x="6410325" y="3070225"/>
          <p14:tracePt t="21027" x="6410325" y="3062288"/>
          <p14:tracePt t="21037" x="6402388" y="3046413"/>
          <p14:tracePt t="21043" x="6392863" y="3038475"/>
          <p14:tracePt t="21051" x="6376988" y="3030538"/>
          <p14:tracePt t="21059" x="6369050" y="3014663"/>
          <p14:tracePt t="21067" x="6361113" y="2998788"/>
          <p14:tracePt t="21076" x="6345238" y="2990850"/>
          <p14:tracePt t="21083" x="6329363" y="2974975"/>
          <p14:tracePt t="21091" x="6313488" y="2974975"/>
          <p14:tracePt t="21099" x="6297613" y="2959100"/>
          <p14:tracePt t="21107" x="6289675" y="2951163"/>
          <p14:tracePt t="21115" x="6281738" y="2943225"/>
          <p14:tracePt t="21123" x="6273800" y="2943225"/>
          <p14:tracePt t="21239" x="6265863" y="2943225"/>
          <p14:tracePt t="21247" x="6257925" y="2943225"/>
          <p14:tracePt t="21255" x="6257925" y="2951163"/>
          <p14:tracePt t="21263" x="6249988" y="2951163"/>
          <p14:tracePt t="21291" x="6249988" y="2959100"/>
          <p14:tracePt t="21299" x="6249988" y="2967038"/>
          <p14:tracePt t="21307" x="6242050" y="2974975"/>
          <p14:tracePt t="21316" x="6234113" y="2982913"/>
          <p14:tracePt t="21323" x="6226175" y="2990850"/>
          <p14:tracePt t="21329" x="6226175" y="2998788"/>
          <p14:tracePt t="21337" x="6226175" y="3006725"/>
          <p14:tracePt t="21345" x="6226175" y="3014663"/>
          <p14:tracePt t="21353" x="6218238" y="3022600"/>
          <p14:tracePt t="21361" x="6218238" y="3030538"/>
          <p14:tracePt t="21369" x="6210300" y="3038475"/>
          <p14:tracePt t="21377" x="6210300" y="3046413"/>
          <p14:tracePt t="21390" x="6202363" y="3046413"/>
          <p14:tracePt t="21405" x="6202363" y="3054350"/>
          <p14:tracePt t="21420" x="6202363" y="3062288"/>
          <p14:tracePt t="21440" x="6202363" y="3070225"/>
          <p14:tracePt t="21541" x="6202363" y="3062288"/>
          <p14:tracePt t="21549" x="6218238" y="3054350"/>
          <p14:tracePt t="21557" x="6234113" y="3046413"/>
          <p14:tracePt t="21565" x="6242050" y="3030538"/>
          <p14:tracePt t="21573" x="6257925" y="3014663"/>
          <p14:tracePt t="21581" x="6273800" y="3006725"/>
          <p14:tracePt t="21589" x="6289675" y="2998788"/>
          <p14:tracePt t="21597" x="6297613" y="2990850"/>
          <p14:tracePt t="21606" x="6321425" y="2990850"/>
          <p14:tracePt t="21611" x="6337300" y="2982913"/>
          <p14:tracePt t="21620" x="6353175" y="2982913"/>
          <p14:tracePt t="21627" x="6361113" y="2982913"/>
          <p14:tracePt t="21635" x="6369050" y="2982913"/>
          <p14:tracePt t="21643" x="6376988" y="2982913"/>
          <p14:tracePt t="21651" x="6384925" y="2982913"/>
          <p14:tracePt t="21660" x="6392863" y="2990850"/>
          <p14:tracePt t="21667" x="6392863" y="2998788"/>
          <p14:tracePt t="21675" x="6402388" y="2998788"/>
          <p14:tracePt t="21683" x="6410325" y="3014663"/>
          <p14:tracePt t="21691" x="6410325" y="3030538"/>
          <p14:tracePt t="21697" x="6426200" y="3046413"/>
          <p14:tracePt t="21705" x="6434138" y="3054350"/>
          <p14:tracePt t="21713" x="6442075" y="3070225"/>
          <p14:tracePt t="21722" x="6450013" y="3086100"/>
          <p14:tracePt t="21729" x="6457950" y="3101975"/>
          <p14:tracePt t="21737" x="6457950" y="3109913"/>
          <p14:tracePt t="21745" x="6465888" y="3125788"/>
          <p14:tracePt t="21753" x="6465888" y="3141663"/>
          <p14:tracePt t="21761" x="6465888" y="3149600"/>
          <p14:tracePt t="21769" x="6465888" y="3173413"/>
          <p14:tracePt t="21777" x="6465888" y="3189288"/>
          <p14:tracePt t="21785" x="6473825" y="3205163"/>
          <p14:tracePt t="21793" x="6473825" y="3221038"/>
          <p14:tracePt t="21799" x="6473825" y="3236913"/>
          <p14:tracePt t="21807" x="6473825" y="3244850"/>
          <p14:tracePt t="21815" x="6473825" y="3270250"/>
          <p14:tracePt t="21823" x="6473825" y="3286125"/>
          <p14:tracePt t="21831" x="6481763" y="3302000"/>
          <p14:tracePt t="21840" x="6481763" y="3309938"/>
          <p14:tracePt t="21847" x="6481763" y="3325813"/>
          <p14:tracePt t="21856" x="6481763" y="3333750"/>
          <p14:tracePt t="21863" x="6481763" y="3357563"/>
          <p14:tracePt t="21871" x="6481763" y="3373438"/>
          <p14:tracePt t="21879" x="6481763" y="3381375"/>
          <p14:tracePt t="21887" x="6481763" y="3397250"/>
          <p14:tracePt t="21893" x="6481763" y="3405188"/>
          <p14:tracePt t="21902" x="6481763" y="3413125"/>
          <p14:tracePt t="21909" x="6481763" y="3421063"/>
          <p14:tracePt t="21917" x="6481763" y="3429000"/>
          <p14:tracePt t="21926" x="6481763" y="3436938"/>
          <p14:tracePt t="21941" x="6481763" y="3452813"/>
          <p14:tracePt t="21949" x="6481763" y="3460750"/>
          <p14:tracePt t="21957" x="6481763" y="3468688"/>
          <p14:tracePt t="21965" x="6481763" y="3484563"/>
          <p14:tracePt t="21973" x="6481763" y="3492500"/>
          <p14:tracePt t="21981" x="6481763" y="3500438"/>
          <p14:tracePt t="21988" x="6473825" y="3516313"/>
          <p14:tracePt t="21995" x="6465888" y="3532188"/>
          <p14:tracePt t="22003" x="6457950" y="3540125"/>
          <p14:tracePt t="22011" x="6450013" y="3556000"/>
          <p14:tracePt t="22019" x="6450013" y="3563938"/>
          <p14:tracePt t="22081" x="6442075" y="3563938"/>
          <p14:tracePt t="22089" x="6434138" y="3563938"/>
          <p14:tracePt t="22097" x="6426200" y="3563938"/>
          <p14:tracePt t="22125" x="6418263" y="3563938"/>
          <p14:tracePt t="22137" x="6410325" y="3563938"/>
          <p14:tracePt t="22145" x="6402388" y="3571875"/>
          <p14:tracePt t="22153" x="6392863" y="3579813"/>
          <p14:tracePt t="22161" x="6376988" y="3595688"/>
          <p14:tracePt t="22169" x="6361113" y="3613150"/>
          <p14:tracePt t="22175" x="6353175" y="3613150"/>
          <p14:tracePt t="22247" x="6353175" y="3621088"/>
          <p14:tracePt t="22259" x="6361113" y="3621088"/>
          <p14:tracePt t="22265" x="6369050" y="3629025"/>
          <p14:tracePt t="22273" x="6369050" y="3644900"/>
          <p14:tracePt t="22293" x="6402388" y="3644900"/>
          <p14:tracePt t="22297" x="6410325" y="3644900"/>
          <p14:tracePt t="22305" x="6426200" y="3644900"/>
          <p14:tracePt t="22313" x="6442075" y="3644900"/>
          <p14:tracePt t="22321" x="6450013" y="3644900"/>
          <p14:tracePt t="22333" x="6457950" y="3644900"/>
          <p14:tracePt t="22435" x="6457950" y="3636963"/>
          <p14:tracePt t="22456" x="6450013" y="3636963"/>
          <p14:tracePt t="22461" x="6442075" y="3636963"/>
          <p14:tracePt t="22469" x="6434138" y="3636963"/>
          <p14:tracePt t="22481" x="6426200" y="3636963"/>
          <p14:tracePt t="22489" x="6426200" y="3644900"/>
          <p14:tracePt t="22537" x="6418263" y="3636963"/>
          <p14:tracePt t="22543" x="6418263" y="3629025"/>
          <p14:tracePt t="22560" x="6418263" y="3613150"/>
          <p14:tracePt t="22567" x="6410325" y="3605213"/>
          <p14:tracePt t="22583" x="6410325" y="3595688"/>
          <p14:tracePt t="22615" x="6410325" y="3587750"/>
          <p14:tracePt t="22624" x="6410325" y="3579813"/>
          <p14:tracePt t="22631" x="6410325" y="3563938"/>
          <p14:tracePt t="22637" x="6410325" y="3548063"/>
          <p14:tracePt t="22645" x="6410325" y="3532188"/>
          <p14:tracePt t="22653" x="6410325" y="3524250"/>
          <p14:tracePt t="22662" x="6418263" y="3508375"/>
          <p14:tracePt t="22670" x="6426200" y="3492500"/>
          <p14:tracePt t="22677" x="6426200" y="3484563"/>
          <p14:tracePt t="22686" x="6434138" y="3468688"/>
          <p14:tracePt t="22693" x="6442075" y="3460750"/>
          <p14:tracePt t="22701" x="6442075" y="3452813"/>
          <p14:tracePt t="22710" x="6450013" y="3444875"/>
          <p14:tracePt t="22717" x="6450013" y="3436938"/>
          <p14:tracePt t="22725" x="6457950" y="3429000"/>
          <p14:tracePt t="22733" x="6457950" y="3421063"/>
          <p14:tracePt t="22739" x="6465888" y="3413125"/>
          <p14:tracePt t="22747" x="6465888" y="3405188"/>
          <p14:tracePt t="22755" x="6465888" y="3389313"/>
          <p14:tracePt t="22763" x="6465888" y="3373438"/>
          <p14:tracePt t="22771" x="6465888" y="3365500"/>
          <p14:tracePt t="22779" x="6465888" y="3349625"/>
          <p14:tracePt t="22787" x="6465888" y="3333750"/>
          <p14:tracePt t="22808" x="6465888" y="3325813"/>
          <p14:tracePt t="22819" x="6457950" y="3325813"/>
          <p14:tracePt t="22837" x="6450013" y="3325813"/>
          <p14:tracePt t="22853" x="6442075" y="3325813"/>
          <p14:tracePt t="22861" x="6434138" y="3325813"/>
          <p14:tracePt t="22882" x="6434138" y="3333750"/>
          <p14:tracePt t="23017" x="6426200" y="3333750"/>
          <p14:tracePt t="23030" x="6418263" y="3333750"/>
          <p14:tracePt t="23037" x="6402388" y="3325813"/>
          <p14:tracePt t="23045" x="6392863" y="3317875"/>
          <p14:tracePt t="23053" x="6376988" y="3302000"/>
          <p14:tracePt t="23061" x="6369050" y="3286125"/>
          <p14:tracePt t="23070" x="6361113" y="3270250"/>
          <p14:tracePt t="23077" x="6353175" y="3270250"/>
          <p14:tracePt t="23335" x="6337300" y="3236913"/>
          <p14:tracePt t="23343" x="6321425" y="3205163"/>
          <p14:tracePt t="23351" x="6305550" y="3173413"/>
          <p14:tracePt t="23360" x="6289675" y="3149600"/>
          <p14:tracePt t="23367" x="6273800" y="3117850"/>
          <p14:tracePt t="23375" x="6257925" y="3094038"/>
          <p14:tracePt t="23383" x="6242050" y="3070225"/>
          <p14:tracePt t="23391" x="6234113" y="3054350"/>
          <p14:tracePt t="23397" x="6226175" y="3038475"/>
          <p14:tracePt t="23405" x="6218238" y="3030538"/>
          <p14:tracePt t="23413" x="6218238" y="3022600"/>
          <p14:tracePt t="23583" x="6226175" y="3022600"/>
          <p14:tracePt t="23589" x="6234113" y="3022600"/>
          <p14:tracePt t="23601" x="6242050" y="3022600"/>
          <p14:tracePt t="23609" x="6249988" y="3022600"/>
          <p14:tracePt t="23617" x="6249988" y="3014663"/>
          <p14:tracePt t="23687" x="6249988" y="3006725"/>
          <p14:tracePt t="23727" x="6242050" y="3006725"/>
          <p14:tracePt t="23809" x="6234113" y="3006725"/>
          <p14:tracePt t="23833" x="6226175" y="3006725"/>
          <p14:tracePt t="23841" x="6218238" y="3006725"/>
          <p14:tracePt t="23970" x="6210300" y="3006725"/>
          <p14:tracePt t="24009" x="6202363" y="3006725"/>
          <p14:tracePt t="24017" x="6186488" y="3006725"/>
          <p14:tracePt t="24025" x="6186488" y="2998788"/>
          <p14:tracePt t="24033" x="6170613" y="2982913"/>
          <p14:tracePt t="24042" x="6154738" y="2974975"/>
          <p14:tracePt t="24047" x="6138863" y="2967038"/>
          <p14:tracePt t="24055" x="6130925" y="2951163"/>
          <p14:tracePt t="24063" x="6115050" y="2935288"/>
          <p14:tracePt t="24072" x="6099175" y="2919413"/>
          <p14:tracePt t="24079" x="6083300" y="2901950"/>
          <p14:tracePt t="24087" x="6067425" y="2886075"/>
          <p14:tracePt t="24096" x="6051550" y="2878138"/>
          <p14:tracePt t="24103" x="6043613" y="2862263"/>
          <p14:tracePt t="24111" x="6026150" y="2846388"/>
          <p14:tracePt t="24120" x="6018213" y="2830513"/>
          <p14:tracePt t="24127" x="6010275" y="2822575"/>
          <p14:tracePt t="24136" x="5994400" y="2806700"/>
          <p14:tracePt t="24143" x="5986463" y="2790825"/>
          <p14:tracePt t="24149" x="5986463" y="2774950"/>
          <p14:tracePt t="24158" x="5978525" y="2767013"/>
          <p14:tracePt t="24165" x="5970588" y="2759075"/>
          <p14:tracePt t="24177" x="5970588" y="2751138"/>
          <p14:tracePt t="24335" x="5970588" y="2759075"/>
          <p14:tracePt t="24341" x="5970588" y="2767013"/>
          <p14:tracePt t="24349" x="5970588" y="2774950"/>
          <p14:tracePt t="24357" x="5970588" y="2782888"/>
          <p14:tracePt t="24365" x="5978525" y="2790825"/>
          <p14:tracePt t="24373" x="5978525" y="2806700"/>
          <p14:tracePt t="24382" x="5986463" y="2822575"/>
          <p14:tracePt t="24389" x="5994400" y="2830513"/>
          <p14:tracePt t="24397" x="6002338" y="2846388"/>
          <p14:tracePt t="24405" x="6018213" y="2870200"/>
          <p14:tracePt t="24413" x="6034088" y="2901950"/>
          <p14:tracePt t="24422" x="6051550" y="2935288"/>
          <p14:tracePt t="24427" x="6067425" y="2974975"/>
          <p14:tracePt t="24436" x="6083300" y="3006725"/>
          <p14:tracePt t="24443" x="6115050" y="3038475"/>
          <p14:tracePt t="24451" x="6130925" y="3070225"/>
          <p14:tracePt t="24459" x="6146800" y="3094038"/>
          <p14:tracePt t="24467" x="6154738" y="3109913"/>
          <p14:tracePt t="24476" x="6170613" y="3125788"/>
          <p14:tracePt t="24483" x="6194425" y="3141663"/>
          <p14:tracePt t="24491" x="6226175" y="3157538"/>
          <p14:tracePt t="24500" x="6273800" y="3173413"/>
          <p14:tracePt t="24508" x="6305550" y="3189288"/>
          <p14:tracePt t="24515" x="6321425" y="3205163"/>
          <p14:tracePt t="24523" x="6345238" y="3221038"/>
          <p14:tracePt t="24529" x="6361113" y="3236913"/>
          <p14:tracePt t="24537" x="6369050" y="3236913"/>
          <p14:tracePt t="24545" x="6384925" y="3236913"/>
          <p14:tracePt t="24577" x="6392863" y="3244850"/>
          <p14:tracePt t="24597" x="6402388" y="3252788"/>
          <p14:tracePt t="24605" x="6410325" y="3262313"/>
          <p14:tracePt t="24611" x="6426200" y="3278188"/>
          <p14:tracePt t="24620" x="6442075" y="3286125"/>
          <p14:tracePt t="24627" x="6450013" y="3302000"/>
          <p14:tracePt t="24635" x="6465888" y="3309938"/>
          <p14:tracePt t="24643" x="6481763" y="3325813"/>
          <p14:tracePt t="24652" x="6489700" y="3325813"/>
          <p14:tracePt t="24659" x="6489700" y="3333750"/>
          <p14:tracePt t="24667" x="6497638" y="3333750"/>
          <p14:tracePt t="24675" x="6513513" y="3341688"/>
          <p14:tracePt t="24683" x="6513513" y="3349625"/>
          <p14:tracePt t="24691" x="6521450" y="3357563"/>
          <p14:tracePt t="24700" x="6537325" y="3365500"/>
          <p14:tracePt t="24708" x="6545263" y="3381375"/>
          <p14:tracePt t="24713" x="6545263" y="3389313"/>
          <p14:tracePt t="24721" x="6553200" y="3397250"/>
          <p14:tracePt t="24729" x="6561138" y="3405188"/>
          <p14:tracePt t="24737" x="6569075" y="3413125"/>
          <p14:tracePt t="24753" x="6569075" y="3421063"/>
          <p14:tracePt t="24945" x="6569075" y="3413125"/>
          <p14:tracePt t="24957" x="6569075" y="3405188"/>
          <p14:tracePt t="24982" x="6561138" y="3397250"/>
          <p14:tracePt t="24990" x="6553200" y="3381375"/>
          <p14:tracePt t="25003" x="6553200" y="3365500"/>
          <p14:tracePt t="25011" x="6553200" y="3357563"/>
          <p14:tracePt t="25027" x="6553200" y="3349625"/>
          <p14:tracePt t="25035" x="6545263" y="3349625"/>
          <p14:tracePt t="25043" x="6545263" y="3341688"/>
          <p14:tracePt t="25289" x="6537325" y="3341688"/>
          <p14:tracePt t="25305" x="6537325" y="3349625"/>
          <p14:tracePt t="25322" x="6537325" y="3357563"/>
          <p14:tracePt t="25342" x="6537325" y="3365500"/>
          <p14:tracePt t="25349" x="6529388" y="3365500"/>
          <p14:tracePt t="25366" x="6529388" y="3373438"/>
          <p14:tracePt t="25372" x="6521450" y="3373438"/>
          <p14:tracePt t="25380" x="6521450" y="3381375"/>
          <p14:tracePt t="25415" x="6513513" y="3389313"/>
          <p14:tracePt t="25553" x="6505575" y="3389313"/>
          <p14:tracePt t="25559" x="6497638" y="3389313"/>
          <p14:tracePt t="25567" x="6489700" y="3389313"/>
          <p14:tracePt t="25583" x="6481763" y="3389313"/>
          <p14:tracePt t="25592" x="6481763" y="3381375"/>
          <p14:tracePt t="25599" x="6473825" y="3381375"/>
          <p14:tracePt t="25615" x="6457950" y="3373438"/>
          <p14:tracePt t="25624" x="6450013" y="3373438"/>
          <p14:tracePt t="25631" x="6442075" y="3373438"/>
          <p14:tracePt t="25639" x="6426200" y="3357563"/>
          <p14:tracePt t="25647" x="6410325" y="3341688"/>
          <p14:tracePt t="25653" x="6392863" y="3325813"/>
          <p14:tracePt t="25662" x="6376988" y="3309938"/>
          <p14:tracePt t="25669" x="6361113" y="3294063"/>
          <p14:tracePt t="25677" x="6353175" y="3286125"/>
          <p14:tracePt t="25685" x="6337300" y="3270250"/>
          <p14:tracePt t="25693" x="6321425" y="3252788"/>
          <p14:tracePt t="25702" x="6305550" y="3236913"/>
          <p14:tracePt t="25709" x="6289675" y="3228975"/>
          <p14:tracePt t="25717" x="6281738" y="3221038"/>
          <p14:tracePt t="25725" x="6265863" y="3213100"/>
          <p14:tracePt t="25733" x="6257925" y="3205163"/>
          <p14:tracePt t="25742" x="6257925" y="3197225"/>
          <p14:tracePt t="25747" x="6249988" y="3189288"/>
          <p14:tracePt t="25755" x="6242050" y="3173413"/>
          <p14:tracePt t="25763" x="6242050" y="3165475"/>
          <p14:tracePt t="25775" x="6234113" y="3157538"/>
          <p14:tracePt t="25792" x="6226175" y="3149600"/>
          <p14:tracePt t="25800" x="6218238" y="3133725"/>
          <p14:tracePt t="25807" x="6218238" y="3125788"/>
          <p14:tracePt t="25815" x="6202363" y="3109913"/>
          <p14:tracePt t="25824" x="6186488" y="3094038"/>
          <p14:tracePt t="25832" x="6178550" y="3078163"/>
          <p14:tracePt t="25839" x="6162675" y="3062288"/>
          <p14:tracePt t="25847" x="6154738" y="3054350"/>
          <p14:tracePt t="25855" x="6146800" y="3054350"/>
          <p14:tracePt t="25861" x="6138863" y="3046413"/>
          <p14:tracePt t="25869" x="6130925" y="3038475"/>
          <p14:tracePt t="26309" x="6130925" y="3030538"/>
          <p14:tracePt t="26317" x="6146800" y="3030538"/>
          <p14:tracePt t="26325" x="6154738" y="3030538"/>
          <p14:tracePt t="26333" x="6170613" y="3030538"/>
          <p14:tracePt t="26339" x="6186488" y="3030538"/>
          <p14:tracePt t="26347" x="6194425" y="3030538"/>
          <p14:tracePt t="26355" x="6210300" y="3022600"/>
          <p14:tracePt t="26363" x="6226175" y="3022600"/>
          <p14:tracePt t="26372" x="6234113" y="3014663"/>
          <p14:tracePt t="26379" x="6249988" y="3014663"/>
          <p14:tracePt t="26387" x="6257925" y="3014663"/>
          <p14:tracePt t="26513" x="6249988" y="3022600"/>
          <p14:tracePt t="26519" x="6242050" y="3022600"/>
          <p14:tracePt t="26527" x="6234113" y="3022600"/>
          <p14:tracePt t="26535" x="6226175" y="3030538"/>
          <p14:tracePt t="26547" x="6218238" y="3030538"/>
          <p14:tracePt t="26809" x="6218238" y="3038475"/>
          <p14:tracePt t="26817" x="6210300" y="3046413"/>
          <p14:tracePt t="26825" x="6194425" y="3046413"/>
          <p14:tracePt t="26967" x="6210300" y="3038475"/>
          <p14:tracePt t="26975" x="6218238" y="3038475"/>
          <p14:tracePt t="26983" x="6226175" y="3030538"/>
          <p14:tracePt t="26992" x="6234113" y="3030538"/>
          <p14:tracePt t="26997" x="6242050" y="3030538"/>
          <p14:tracePt t="27279" x="6234113" y="3022600"/>
          <p14:tracePt t="27291" x="6226175" y="3014663"/>
          <p14:tracePt t="27299" x="6210300" y="2990850"/>
          <p14:tracePt t="27307" x="6194425" y="2967038"/>
          <p14:tracePt t="27315" x="6178550" y="2943225"/>
          <p14:tracePt t="27323" x="6162675" y="2919413"/>
          <p14:tracePt t="27331" x="6154738" y="2901950"/>
          <p14:tracePt t="27340" x="6138863" y="2894013"/>
          <p14:tracePt t="27347" x="6122988" y="2878138"/>
          <p14:tracePt t="27355" x="6107113" y="2862263"/>
          <p14:tracePt t="27363" x="6091238" y="2846388"/>
          <p14:tracePt t="27372" x="6083300" y="2830513"/>
          <p14:tracePt t="27377" x="6075363" y="2822575"/>
          <p14:tracePt t="27385" x="6059488" y="2806700"/>
          <p14:tracePt t="27393" x="6051550" y="2798763"/>
          <p14:tracePt t="27401" x="6034088" y="2782888"/>
          <p14:tracePt t="27417" x="6026150" y="2774950"/>
          <p14:tracePt t="27425" x="6018213" y="2767013"/>
          <p14:tracePt t="27445" x="6018213" y="2759075"/>
          <p14:tracePt t="27660" x="6010275" y="2759075"/>
          <p14:tracePt t="27672" x="6002338" y="2751138"/>
          <p14:tracePt t="27680" x="5994400" y="2743200"/>
          <p14:tracePt t="27687" x="5994400" y="2735263"/>
          <p14:tracePt t="27695" x="5986463" y="2727325"/>
          <p14:tracePt t="27703" x="5970588" y="2711450"/>
          <p14:tracePt t="27711" x="5962650" y="2711450"/>
          <p14:tracePt t="27719" x="5954713" y="2695575"/>
          <p14:tracePt t="27727" x="5938838" y="2687638"/>
          <p14:tracePt t="27735" x="5930900" y="2671763"/>
          <p14:tracePt t="27743" x="5915025" y="2663825"/>
          <p14:tracePt t="27757" x="5907088" y="2655888"/>
          <p14:tracePt t="27766" x="5891213" y="2647950"/>
          <p14:tracePt t="27773" x="5891213" y="2640013"/>
          <p14:tracePt t="27781" x="5883275" y="2640013"/>
          <p14:tracePt t="27790" x="5883275" y="2632075"/>
          <p14:tracePt t="27797" x="5875338" y="2632075"/>
          <p14:tracePt t="27817" x="5867400" y="2624138"/>
          <p14:tracePt t="28223" x="5867400" y="2616200"/>
          <p14:tracePt t="28460" x="5867400" y="2655888"/>
          <p14:tracePt t="28467" x="5875338" y="2703513"/>
          <p14:tracePt t="28475" x="5883275" y="2759075"/>
          <p14:tracePt t="28483" x="5899150" y="2822575"/>
          <p14:tracePt t="28491" x="5922963" y="2878138"/>
          <p14:tracePt t="28500" x="5938838" y="2935288"/>
          <p14:tracePt t="28507" x="5970588" y="3006725"/>
          <p14:tracePt t="28513" x="6010275" y="3070225"/>
          <p14:tracePt t="28521" x="6051550" y="3133725"/>
          <p14:tracePt t="28529" x="6091238" y="3197225"/>
          <p14:tracePt t="28537" x="6138863" y="3252788"/>
          <p14:tracePt t="28545" x="6178550" y="3317875"/>
          <p14:tracePt t="28553" x="6210300" y="3357563"/>
          <p14:tracePt t="28561" x="6234113" y="3381375"/>
          <p14:tracePt t="28569" x="6249988" y="3389313"/>
          <p14:tracePt t="28577" x="6265863" y="3405188"/>
          <p14:tracePt t="28585" x="6281738" y="3421063"/>
          <p14:tracePt t="28593" x="6297613" y="3436938"/>
          <p14:tracePt t="28601" x="6305550" y="3452813"/>
          <p14:tracePt t="28607" x="6321425" y="3468688"/>
          <p14:tracePt t="28615" x="6337300" y="3476625"/>
          <p14:tracePt t="28623" x="6353175" y="3492500"/>
          <p14:tracePt t="28631" x="6361113" y="3508375"/>
          <p14:tracePt t="28639" x="6376988" y="3524250"/>
          <p14:tracePt t="28647" x="6384925" y="3540125"/>
          <p14:tracePt t="28656" x="6392863" y="3540125"/>
          <p14:tracePt t="28737" x="6402388" y="3548063"/>
          <p14:tracePt t="28749" x="6410325" y="3556000"/>
          <p14:tracePt t="28765" x="6410325" y="3571875"/>
          <p14:tracePt t="28773" x="6418263" y="3587750"/>
          <p14:tracePt t="28781" x="6426200" y="3605213"/>
          <p14:tracePt t="28787" x="6426200" y="3613150"/>
          <p14:tracePt t="28796" x="6434138" y="3621088"/>
          <p14:tracePt t="28803" x="6434138" y="3629025"/>
          <p14:tracePt t="28811" x="6434138" y="3644900"/>
          <p14:tracePt t="28819" x="6442075" y="3660775"/>
          <p14:tracePt t="28827" x="6442075" y="3668713"/>
          <p14:tracePt t="28835" x="6450013" y="3684588"/>
          <p14:tracePt t="28843" x="6450013" y="3700463"/>
          <p14:tracePt t="28852" x="6450013" y="3716338"/>
          <p14:tracePt t="28867" x="6450013" y="3732213"/>
          <p14:tracePt t="28879" x="6450013" y="3740150"/>
          <p14:tracePt t="28893" x="6450013" y="3748088"/>
          <p14:tracePt t="28901" x="6450013" y="3756025"/>
          <p14:tracePt t="29012" x="6442075" y="3756025"/>
          <p14:tracePt t="29019" x="6434138" y="3748088"/>
          <p14:tracePt t="29027" x="6418263" y="3732213"/>
          <p14:tracePt t="29035" x="6402388" y="3716338"/>
          <p14:tracePt t="29043" x="6384925" y="3708400"/>
          <p14:tracePt t="29051" x="6376988" y="3700463"/>
          <p14:tracePt t="29059" x="6369050" y="3684588"/>
          <p14:tracePt t="29067" x="6353175" y="3676650"/>
          <p14:tracePt t="29076" x="6345238" y="3676650"/>
          <p14:tracePt t="29173" x="6337300" y="3676650"/>
          <p14:tracePt t="29187" x="6329363" y="3684588"/>
          <p14:tracePt t="29196" x="6321425" y="3700463"/>
          <p14:tracePt t="29203" x="6321425" y="3708400"/>
          <p14:tracePt t="29211" x="6321425" y="3724275"/>
          <p14:tracePt t="29219" x="6321425" y="3740150"/>
          <p14:tracePt t="29227" x="6329363" y="3748088"/>
          <p14:tracePt t="29235" x="6337300" y="3763963"/>
          <p14:tracePt t="29243" x="6345238" y="3779838"/>
          <p14:tracePt t="29251" x="6353175" y="3795713"/>
          <p14:tracePt t="29259" x="6369050" y="3811588"/>
          <p14:tracePt t="29275" x="6384925" y="3827463"/>
          <p14:tracePt t="29283" x="6392863" y="3835400"/>
          <p14:tracePt t="29329" x="6402388" y="3835400"/>
          <p14:tracePt t="29337" x="6402388" y="3827463"/>
          <p14:tracePt t="29346" x="6402388" y="3811588"/>
          <p14:tracePt t="29353" x="6402388" y="3795713"/>
          <p14:tracePt t="29361" x="6402388" y="3787775"/>
          <p14:tracePt t="29370" x="6402388" y="3771900"/>
          <p14:tracePt t="29375" x="6392863" y="3756025"/>
          <p14:tracePt t="29384" x="6376988" y="3740150"/>
          <p14:tracePt t="29391" x="6376988" y="3732213"/>
          <p14:tracePt t="29399" x="6361113" y="3716338"/>
          <p14:tracePt t="29407" x="6345238" y="3700463"/>
          <p14:tracePt t="29415" x="6329363" y="3684588"/>
          <p14:tracePt t="29424" x="6321425" y="3676650"/>
          <p14:tracePt t="29620" x="6321425" y="3684588"/>
          <p14:tracePt t="29635" x="6321425" y="3692525"/>
          <p14:tracePt t="29655" x="6321425" y="3700463"/>
          <p14:tracePt t="29661" x="6321425" y="3708400"/>
          <p14:tracePt t="29682" x="6321425" y="3716338"/>
          <p14:tracePt t="29689" x="6321425" y="3724275"/>
          <p14:tracePt t="29697" x="6321425" y="3732213"/>
          <p14:tracePt t="29717" x="6321425" y="3740150"/>
          <p14:tracePt t="29729" x="6321425" y="3748088"/>
          <p14:tracePt t="29799" x="6321425" y="3756025"/>
          <p14:tracePt t="29929" x="6321425" y="3763963"/>
          <p14:tracePt t="29941" x="6321425" y="3771900"/>
          <p14:tracePt t="29968" x="6321425" y="3763963"/>
          <p14:tracePt t="33913" x="6273800" y="3779838"/>
          <p14:tracePt t="33921" x="6210300" y="3811588"/>
          <p14:tracePt t="33929" x="6122988" y="3843338"/>
          <p14:tracePt t="33937" x="6059488" y="3859213"/>
          <p14:tracePt t="33945" x="6034088" y="3859213"/>
          <p14:tracePt t="33951" x="6010275" y="3851275"/>
          <p14:tracePt t="33959" x="5994400" y="3843338"/>
          <p14:tracePt t="33967" x="5978525" y="3827463"/>
          <p14:tracePt t="33975" x="5970588" y="3819525"/>
          <p14:tracePt t="33983" x="5962650" y="3803650"/>
          <p14:tracePt t="33991" x="5962650" y="3795713"/>
          <p14:tracePt t="33999" x="5954713" y="3795713"/>
          <p14:tracePt t="34007" x="5946775" y="3795713"/>
          <p14:tracePt t="34016" x="5946775" y="3787775"/>
          <p14:tracePt t="34023" x="5938838" y="3779838"/>
          <p14:tracePt t="34102" x="5930900" y="3779838"/>
          <p14:tracePt t="34113" x="5922963" y="3779838"/>
          <p14:tracePt t="34130" x="5915025" y="3779838"/>
          <p14:tracePt t="34403" x="5875338" y="3803650"/>
          <p14:tracePt t="34411" x="5764213" y="3851275"/>
          <p14:tracePt t="34419" x="5676900" y="3859213"/>
          <p14:tracePt t="34425" x="5595938" y="3835400"/>
          <p14:tracePt t="34433" x="5508625" y="3779838"/>
          <p14:tracePt t="34441" x="5421313" y="3724275"/>
          <p14:tracePt t="34450" x="5310188" y="3676650"/>
          <p14:tracePt t="34457" x="5205413" y="3636963"/>
          <p14:tracePt t="34465" x="5110163" y="3587750"/>
          <p14:tracePt t="34473" x="5022850" y="3548063"/>
          <p14:tracePt t="34481" x="4943475" y="3492500"/>
          <p14:tracePt t="34489" x="4854575" y="3429000"/>
          <p14:tracePt t="34497" x="4791075" y="3365500"/>
          <p14:tracePt t="34505" x="4703763" y="3286125"/>
          <p14:tracePt t="34511" x="4632325" y="3221038"/>
          <p14:tracePt t="34519" x="4535488" y="3157538"/>
          <p14:tracePt t="34527" x="4464050" y="3086100"/>
          <p14:tracePt t="34535" x="4392613" y="3046413"/>
          <p14:tracePt t="34543" x="4329113" y="2998788"/>
          <p14:tracePt t="34552" x="4265613" y="2967038"/>
          <p14:tracePt t="34559" x="4217988" y="2935288"/>
          <p14:tracePt t="34567" x="4160838" y="2901950"/>
          <p14:tracePt t="34575" x="4113213" y="2878138"/>
          <p14:tracePt t="34583" x="4049713" y="2846388"/>
          <p14:tracePt t="34591" x="4017963" y="2822575"/>
          <p14:tracePt t="34600" x="3986213" y="2806700"/>
          <p14:tracePt t="34605" x="3970338" y="2790825"/>
          <p14:tracePt t="34613" x="3946525" y="2774950"/>
          <p14:tracePt t="34621" x="3922713" y="2759075"/>
          <p14:tracePt t="34629" x="3906838" y="2743200"/>
          <p14:tracePt t="34637" x="3875088" y="2727325"/>
          <p14:tracePt t="34646" x="3825875" y="2711450"/>
          <p14:tracePt t="34653" x="3786188" y="2703513"/>
          <p14:tracePt t="34662" x="3730625" y="2695575"/>
          <p14:tracePt t="34670" x="3683000" y="2695575"/>
          <p14:tracePt t="34677" x="3643313" y="2695575"/>
          <p14:tracePt t="34685" x="3595688" y="2695575"/>
          <p14:tracePt t="34693" x="3540125" y="2711450"/>
          <p14:tracePt t="34699" x="3484563" y="2719388"/>
          <p14:tracePt t="34707" x="3419475" y="2751138"/>
          <p14:tracePt t="34715" x="3363913" y="2774950"/>
          <p14:tracePt t="34723" x="3308350" y="2790825"/>
          <p14:tracePt t="34731" x="3244850" y="2806700"/>
          <p14:tracePt t="34739" x="3173413" y="2838450"/>
          <p14:tracePt t="34747" x="3084513" y="2886075"/>
          <p14:tracePt t="34755" x="2997200" y="2943225"/>
          <p14:tracePt t="34763" x="2909888" y="2998788"/>
          <p14:tracePt t="34771" x="2822575" y="3046413"/>
          <p14:tracePt t="34779" x="2733675" y="3101975"/>
          <p14:tracePt t="34787" x="2646363" y="3133725"/>
          <p14:tracePt t="34796" x="2551113" y="3157538"/>
          <p14:tracePt t="34801" x="2439988" y="3181350"/>
          <p14:tracePt t="34809" x="2343150" y="3205163"/>
          <p14:tracePt t="34818" x="2232025" y="3236913"/>
          <p14:tracePt t="34825" x="2144713" y="3252788"/>
          <p14:tracePt t="34833" x="2065338" y="3278188"/>
          <p14:tracePt t="34841" x="2000250" y="3294063"/>
          <p14:tracePt t="34849" x="1928813" y="3317875"/>
          <p14:tracePt t="34857" x="1873250" y="3341688"/>
          <p14:tracePt t="34865" x="1817688" y="3357563"/>
          <p14:tracePt t="34873" x="1770063" y="3373438"/>
          <p14:tracePt t="34882" x="1722438" y="3397250"/>
          <p14:tracePt t="34887" x="1698625" y="3421063"/>
          <p14:tracePt t="34895" x="1674813" y="3429000"/>
          <p14:tracePt t="34903" x="1651000" y="3444875"/>
          <p14:tracePt t="34911" x="1633538" y="3460750"/>
          <p14:tracePt t="34920" x="1609725" y="3484563"/>
          <p14:tracePt t="34928" x="1585913" y="3508375"/>
          <p14:tracePt t="34936" x="1554163" y="3548063"/>
          <p14:tracePt t="34943" x="1538288" y="3579813"/>
          <p14:tracePt t="34951" x="1514475" y="3629025"/>
          <p14:tracePt t="34960" x="1490663" y="3684588"/>
          <p14:tracePt t="34967" x="1474788" y="3748088"/>
          <p14:tracePt t="34975" x="1450975" y="3803650"/>
          <p14:tracePt t="34983" x="1435100" y="3859213"/>
          <p14:tracePt t="34989" x="1411288" y="3922713"/>
          <p14:tracePt t="34998" x="1403350" y="3979863"/>
          <p14:tracePt t="35005" x="1395413" y="4051300"/>
          <p14:tracePt t="35013" x="1371600" y="4106863"/>
          <p14:tracePt t="35021" x="1363663" y="4162425"/>
          <p14:tracePt t="35029" x="1355725" y="4217988"/>
          <p14:tracePt t="35037" x="1355725" y="4273550"/>
          <p14:tracePt t="35045" x="1355725" y="4322763"/>
          <p14:tracePt t="35053" x="1355725" y="4378325"/>
          <p14:tracePt t="35062" x="1355725" y="4410075"/>
          <p14:tracePt t="35070" x="1363663" y="4465638"/>
          <p14:tracePt t="35075" x="1371600" y="4505325"/>
          <p14:tracePt t="35083" x="1387475" y="4568825"/>
          <p14:tracePt t="35091" x="1403350" y="4608513"/>
          <p14:tracePt t="35099" x="1419225" y="4657725"/>
          <p14:tracePt t="35107" x="1435100" y="4705350"/>
          <p14:tracePt t="35115" x="1458913" y="4737100"/>
          <p14:tracePt t="35123" x="1474788" y="4784725"/>
          <p14:tracePt t="35131" x="1490663" y="4816475"/>
          <p14:tracePt t="35139" x="1506538" y="4848225"/>
          <p14:tracePt t="35148" x="1530350" y="4872038"/>
          <p14:tracePt t="35155" x="1554163" y="4887913"/>
          <p14:tracePt t="35163" x="1601788" y="4927600"/>
          <p14:tracePt t="35170" x="1651000" y="4951413"/>
          <p14:tracePt t="35177" x="1698625" y="4984750"/>
          <p14:tracePt t="35186" x="1754188" y="5024438"/>
          <p14:tracePt t="35193" x="1817688" y="5040313"/>
          <p14:tracePt t="35202" x="1873250" y="5064125"/>
          <p14:tracePt t="35209" x="1928813" y="5080000"/>
          <p14:tracePt t="35217" x="2017713" y="5103813"/>
          <p14:tracePt t="35225" x="2089150" y="5127625"/>
          <p14:tracePt t="35233" x="2176463" y="5143500"/>
          <p14:tracePt t="35242" x="2255838" y="5167313"/>
          <p14:tracePt t="35249" x="2343150" y="5191125"/>
          <p14:tracePt t="35257" x="2424113" y="5207000"/>
          <p14:tracePt t="35263" x="2511425" y="5230813"/>
          <p14:tracePt t="35271" x="2582863" y="5246688"/>
          <p14:tracePt t="35287" x="2733675" y="5278438"/>
          <p14:tracePt t="35296" x="2798763" y="5302250"/>
          <p14:tracePt t="35303" x="2862263" y="5302250"/>
          <p14:tracePt t="35311" x="2925763" y="5310188"/>
          <p14:tracePt t="35320" x="2981325" y="5310188"/>
          <p14:tracePt t="35327" x="3028950" y="5310188"/>
          <p14:tracePt t="35335" x="3092450" y="5310188"/>
          <p14:tracePt t="35343" x="3125788" y="5302250"/>
          <p14:tracePt t="35351" x="3165475" y="5286375"/>
          <p14:tracePt t="35357" x="3205163" y="5262563"/>
          <p14:tracePt t="35365" x="3213100" y="5254625"/>
          <p14:tracePt t="35373" x="3236913" y="5246688"/>
          <p14:tracePt t="35382" x="3252788" y="5230813"/>
          <p14:tracePt t="35389" x="3268663" y="5214938"/>
          <p14:tracePt t="35397" x="3284538" y="5199063"/>
          <p14:tracePt t="35405" x="3308350" y="5175250"/>
          <p14:tracePt t="35413" x="3324225" y="5127625"/>
          <p14:tracePt t="35421" x="3363913" y="5072063"/>
          <p14:tracePt t="35430" x="3403600" y="5008563"/>
          <p14:tracePt t="35437" x="3476625" y="4919663"/>
          <p14:tracePt t="35445" x="3540125" y="4832350"/>
          <p14:tracePt t="35453" x="3603625" y="4729163"/>
          <p14:tracePt t="35459" x="3675063" y="4641850"/>
          <p14:tracePt t="35467" x="3714750" y="4552950"/>
          <p14:tracePt t="35475" x="3746500" y="4465638"/>
          <p14:tracePt t="35483" x="3770313" y="4386263"/>
          <p14:tracePt t="35491" x="3786188" y="4298950"/>
          <p14:tracePt t="35500" x="3802063" y="4225925"/>
          <p14:tracePt t="35507" x="3810000" y="4146550"/>
          <p14:tracePt t="35515" x="3817938" y="4059238"/>
          <p14:tracePt t="35523" x="3833813" y="3995738"/>
          <p14:tracePt t="35531" x="3843338" y="3930650"/>
          <p14:tracePt t="35539" x="3851275" y="3875088"/>
          <p14:tracePt t="35547" x="3859213" y="3819525"/>
          <p14:tracePt t="35555" x="3883025" y="3763963"/>
          <p14:tracePt t="35562" x="3890963" y="3708400"/>
          <p14:tracePt t="35570" x="3898900" y="3644900"/>
          <p14:tracePt t="35580" x="3906838" y="3605213"/>
          <p14:tracePt t="35587" x="3906838" y="3548063"/>
          <p14:tracePt t="35593" x="3914775" y="3500438"/>
          <p14:tracePt t="35603" x="3914775" y="3476625"/>
          <p14:tracePt t="35610" x="3914775" y="3444875"/>
          <p14:tracePt t="35617" x="3914775" y="3429000"/>
          <p14:tracePt t="35625" x="3914775" y="3413125"/>
          <p14:tracePt t="35633" x="3914775" y="3405188"/>
          <p14:tracePt t="35641" x="3914775" y="3389313"/>
          <p14:tracePt t="35652" x="3906838" y="3373438"/>
          <p14:tracePt t="35657" x="3890963" y="3357563"/>
          <p14:tracePt t="35665" x="3883025" y="3349625"/>
          <p14:tracePt t="35673" x="3867150" y="3333750"/>
          <p14:tracePt t="35681" x="3843338" y="3317875"/>
          <p14:tracePt t="35689" x="3817938" y="3302000"/>
          <p14:tracePt t="35697" x="3794125" y="3286125"/>
          <p14:tracePt t="35705" x="3754438" y="3270250"/>
          <p14:tracePt t="35713" x="3722688" y="3252788"/>
          <p14:tracePt t="35721" x="3659188" y="3228975"/>
          <p14:tracePt t="35730" x="3603625" y="3213100"/>
          <p14:tracePt t="35738" x="3548063" y="3189288"/>
          <p14:tracePt t="35746" x="3484563" y="3173413"/>
          <p14:tracePt t="35753" x="3419475" y="3165475"/>
          <p14:tracePt t="35759" x="3355975" y="3149600"/>
          <p14:tracePt t="35767" x="3300413" y="3141663"/>
          <p14:tracePt t="35775" x="3260725" y="3133725"/>
          <p14:tracePt t="35783" x="3205163" y="3133725"/>
          <p14:tracePt t="35791" x="3149600" y="3133725"/>
          <p14:tracePt t="35800" x="3100388" y="3133725"/>
          <p14:tracePt t="35807" x="3044825" y="3133725"/>
          <p14:tracePt t="35815" x="2989263" y="3157538"/>
          <p14:tracePt t="35823" x="2933700" y="3173413"/>
          <p14:tracePt t="35831" x="2870200" y="3197225"/>
          <p14:tracePt t="35839" x="2814638" y="3213100"/>
          <p14:tracePt t="35846" x="2751138" y="3236913"/>
          <p14:tracePt t="35853" x="2709863" y="3252788"/>
          <p14:tracePt t="35861" x="2646363" y="3270250"/>
          <p14:tracePt t="35870" x="2590800" y="3294063"/>
          <p14:tracePt t="35878" x="2527300" y="3309938"/>
          <p14:tracePt t="35885" x="2471738" y="3341688"/>
          <p14:tracePt t="35893" x="2424113" y="3373438"/>
          <p14:tracePt t="35901" x="2384425" y="3397250"/>
          <p14:tracePt t="35909" x="2351088" y="3436938"/>
          <p14:tracePt t="35917" x="2327275" y="3468688"/>
          <p14:tracePt t="35925" x="2287588" y="3516313"/>
          <p14:tracePt t="35933" x="2255838" y="3579813"/>
          <p14:tracePt t="35939" x="2224088" y="3629025"/>
          <p14:tracePt t="35948" x="2208213" y="3676650"/>
          <p14:tracePt t="35955" x="2184400" y="3732213"/>
          <p14:tracePt t="35963" x="2168525" y="3787775"/>
          <p14:tracePt t="35971" x="2152650" y="3851275"/>
          <p14:tracePt t="35979" x="2136775" y="3906838"/>
          <p14:tracePt t="35987" x="2128838" y="3963988"/>
          <p14:tracePt t="35995" x="2120900" y="4011613"/>
          <p14:tracePt t="36003" x="2120900" y="4051300"/>
          <p14:tracePt t="36012" x="2120900" y="4106863"/>
          <p14:tracePt t="36020" x="2120900" y="4162425"/>
          <p14:tracePt t="36027" x="2120900" y="4225925"/>
          <p14:tracePt t="36035" x="2136775" y="4291013"/>
          <p14:tracePt t="36041" x="2152650" y="4346575"/>
          <p14:tracePt t="36049" x="2168525" y="4410075"/>
          <p14:tracePt t="36057" x="2192338" y="4465638"/>
          <p14:tracePt t="36065" x="2208213" y="4521200"/>
          <p14:tracePt t="36073" x="2232025" y="4584700"/>
          <p14:tracePt t="36082" x="2247900" y="4641850"/>
          <p14:tracePt t="36089" x="2287588" y="4689475"/>
          <p14:tracePt t="36097" x="2327275" y="4737100"/>
          <p14:tracePt t="36105" x="2366963" y="4768850"/>
          <p14:tracePt t="36113" x="2408238" y="4784725"/>
          <p14:tracePt t="36121" x="2471738" y="4800600"/>
          <p14:tracePt t="36127" x="2519363" y="4824413"/>
          <p14:tracePt t="36135" x="2543175" y="4832350"/>
          <p14:tracePt t="36143" x="2574925" y="4832350"/>
          <p14:tracePt t="36152" x="2606675" y="4832350"/>
          <p14:tracePt t="36160" x="2638425" y="4832350"/>
          <p14:tracePt t="36167" x="2678113" y="4832350"/>
          <p14:tracePt t="36175" x="2733675" y="4816475"/>
          <p14:tracePt t="36183" x="2774950" y="4800600"/>
          <p14:tracePt t="36191" x="2830513" y="4784725"/>
          <p14:tracePt t="36200" x="2862263" y="4768850"/>
          <p14:tracePt t="36207" x="2894013" y="4745038"/>
          <p14:tracePt t="36216" x="2941638" y="4729163"/>
          <p14:tracePt t="36223" x="2989263" y="4713288"/>
          <p14:tracePt t="36230" x="3021013" y="4697413"/>
          <p14:tracePt t="36238" x="3044825" y="4681538"/>
          <p14:tracePt t="36245" x="3060700" y="4665663"/>
          <p14:tracePt t="36253" x="3076575" y="4649788"/>
          <p14:tracePt t="36261" x="3092450" y="4633913"/>
          <p14:tracePt t="36269" x="3100388" y="4624388"/>
          <p14:tracePt t="36277" x="3117850" y="4584700"/>
          <p14:tracePt t="36288" x="3141663" y="4552950"/>
          <p14:tracePt t="36293" x="3157538" y="4505325"/>
          <p14:tracePt t="36301" x="3173413" y="4449763"/>
          <p14:tracePt t="36309" x="3197225" y="4394200"/>
          <p14:tracePt t="36317" x="3213100" y="4330700"/>
          <p14:tracePt t="36323" x="3236913" y="4273550"/>
          <p14:tracePt t="36332" x="3252788" y="4225925"/>
          <p14:tracePt t="36339" x="3260725" y="4186238"/>
          <p14:tracePt t="36347" x="3268663" y="4154488"/>
          <p14:tracePt t="36356" x="3276600" y="4122738"/>
          <p14:tracePt t="36363" x="3276600" y="4106863"/>
          <p14:tracePt t="36371" x="3276600" y="4090988"/>
          <p14:tracePt t="36379" x="3276600" y="4083050"/>
          <p14:tracePt t="36387" x="3276600" y="4067175"/>
          <p14:tracePt t="36395" x="3276600" y="4059238"/>
          <p14:tracePt t="36411" x="3276600" y="4051300"/>
          <p14:tracePt t="39216" x="3260725" y="4051300"/>
          <p14:tracePt t="39223" x="3165475" y="4051300"/>
          <p14:tracePt t="39231" x="3052763" y="4067175"/>
          <p14:tracePt t="39239" x="2997200" y="4067175"/>
          <p14:tracePt t="39247" x="2973388" y="4051300"/>
          <p14:tracePt t="39255" x="2957513" y="4035425"/>
          <p14:tracePt t="39263" x="2941638" y="4011613"/>
          <p14:tracePt t="39272" x="2925763" y="3971925"/>
          <p14:tracePt t="39288" x="2878138" y="3875088"/>
          <p14:tracePt t="39293" x="2862263" y="3811588"/>
          <p14:tracePt t="39301" x="2846388" y="3771900"/>
          <p14:tracePt t="39309" x="2822575" y="3732213"/>
          <p14:tracePt t="39318" x="2806700" y="3700463"/>
          <p14:tracePt t="39325" x="2790825" y="3676650"/>
          <p14:tracePt t="39333" x="2790825" y="3660775"/>
          <p14:tracePt t="39341" x="2782888" y="3644900"/>
          <p14:tracePt t="39351" x="2782888" y="3629025"/>
          <p14:tracePt t="39358" x="2774950" y="3613150"/>
          <p14:tracePt t="39367" x="2774950" y="3605213"/>
          <p14:tracePt t="39375" x="2774950" y="3595688"/>
          <p14:tracePt t="39503" x="2790825" y="3605213"/>
          <p14:tracePt t="39512" x="2798763" y="3605213"/>
          <p14:tracePt t="39519" x="2798763" y="3613150"/>
          <p14:tracePt t="39527" x="2798763" y="3629025"/>
          <p14:tracePt t="39543" x="2798763" y="3636963"/>
          <p14:tracePt t="39551" x="2798763" y="3652838"/>
          <p14:tracePt t="39560" x="2798763" y="3660775"/>
          <p14:tracePt t="39568" x="2798763" y="3684588"/>
          <p14:tracePt t="39575" x="2790825" y="3700463"/>
          <p14:tracePt t="39583" x="2774950" y="3724275"/>
          <p14:tracePt t="39591" x="2759075" y="3756025"/>
          <p14:tracePt t="39597" x="2733675" y="3795713"/>
          <p14:tracePt t="39605" x="2717800" y="3835400"/>
          <p14:tracePt t="39613" x="2693988" y="3890963"/>
          <p14:tracePt t="39621" x="2638425" y="3956050"/>
          <p14:tracePt t="39629" x="2598738" y="4019550"/>
          <p14:tracePt t="39637" x="2551113" y="4067175"/>
          <p14:tracePt t="39646" x="2495550" y="4130675"/>
          <p14:tracePt t="39653" x="2447925" y="4178300"/>
          <p14:tracePt t="39661" x="2400300" y="4233863"/>
          <p14:tracePt t="39669" x="2384425" y="4249738"/>
          <p14:tracePt t="39678" x="2366963" y="4273550"/>
          <p14:tracePt t="39685" x="2351088" y="4298950"/>
          <p14:tracePt t="39692" x="2335213" y="4314825"/>
          <p14:tracePt t="39699" x="2319338" y="4330700"/>
          <p14:tracePt t="39707" x="2303463" y="4346575"/>
          <p14:tracePt t="39715" x="2287588" y="4362450"/>
          <p14:tracePt t="39723" x="2287588" y="4378325"/>
          <p14:tracePt t="39731" x="2271713" y="4394200"/>
          <p14:tracePt t="39740" x="2263775" y="4410075"/>
          <p14:tracePt t="39747" x="2255838" y="4425950"/>
          <p14:tracePt t="39763" x="2255838" y="4433888"/>
          <p14:tracePt t="39825" x="2263775" y="4410075"/>
          <p14:tracePt t="39833" x="2279650" y="4378325"/>
          <p14:tracePt t="39841" x="2311400" y="4314825"/>
          <p14:tracePt t="39849" x="2335213" y="4257675"/>
          <p14:tracePt t="39857" x="2374900" y="4194175"/>
          <p14:tracePt t="39865" x="2408238" y="4122738"/>
          <p14:tracePt t="39873" x="2439988" y="4051300"/>
          <p14:tracePt t="39879" x="2455863" y="3979863"/>
          <p14:tracePt t="39887" x="2479675" y="3906838"/>
          <p14:tracePt t="39895" x="2511425" y="3819525"/>
          <p14:tracePt t="39903" x="2527300" y="3748088"/>
          <p14:tracePt t="39911" x="2551113" y="3668713"/>
          <p14:tracePt t="39919" x="2574925" y="3579813"/>
          <p14:tracePt t="39928" x="2590800" y="3508375"/>
          <p14:tracePt t="39935" x="2598738" y="3452813"/>
          <p14:tracePt t="39943" x="2614613" y="3397250"/>
          <p14:tracePt t="39951" x="2614613" y="3365500"/>
          <p14:tracePt t="39959" x="2622550" y="3325813"/>
          <p14:tracePt t="39965" x="2622550" y="3302000"/>
          <p14:tracePt t="39974" x="2622550" y="3286125"/>
          <p14:tracePt t="39982" x="2622550" y="3262313"/>
          <p14:tracePt t="39990" x="2614613" y="3252788"/>
          <p14:tracePt t="39997" x="2606675" y="3236913"/>
          <p14:tracePt t="40005" x="2598738" y="3221038"/>
          <p14:tracePt t="40013" x="2590800" y="3205163"/>
          <p14:tracePt t="40092" x="2574925" y="3252788"/>
          <p14:tracePt t="40100" x="2551113" y="3325813"/>
          <p14:tracePt t="40107" x="2543175" y="3405188"/>
          <p14:tracePt t="40115" x="2519363" y="3492500"/>
          <p14:tracePt t="40123" x="2511425" y="3587750"/>
          <p14:tracePt t="40131" x="2487613" y="3684588"/>
          <p14:tracePt t="40140" x="2479675" y="3795713"/>
          <p14:tracePt t="40147" x="2463800" y="3890963"/>
          <p14:tracePt t="40155" x="2463800" y="4003675"/>
          <p14:tracePt t="40161" x="2463800" y="4083050"/>
          <p14:tracePt t="40169" x="2463800" y="4162425"/>
          <p14:tracePt t="40177" x="2479675" y="4233863"/>
          <p14:tracePt t="40185" x="2487613" y="4306888"/>
          <p14:tracePt t="40193" x="2511425" y="4370388"/>
          <p14:tracePt t="40201" x="2527300" y="4410075"/>
          <p14:tracePt t="40209" x="2543175" y="4449763"/>
          <p14:tracePt t="40217" x="2559050" y="4465638"/>
          <p14:tracePt t="40225" x="2566988" y="4481513"/>
          <p14:tracePt t="40233" x="2574925" y="4489450"/>
          <p14:tracePt t="40241" x="2574925" y="4505325"/>
          <p14:tracePt t="40331" x="2582863" y="4505325"/>
          <p14:tracePt t="40405" x="2582863" y="4513263"/>
          <p14:tracePt t="40418" x="2590800" y="4521200"/>
          <p14:tracePt t="40425" x="2598738" y="4521200"/>
          <p14:tracePt t="40433" x="2606675" y="4537075"/>
          <p14:tracePt t="40439" x="2622550" y="4552950"/>
          <p14:tracePt t="40447" x="2638425" y="4568825"/>
          <p14:tracePt t="40455" x="2654300" y="4584700"/>
          <p14:tracePt t="40463" x="2662238" y="4592638"/>
          <p14:tracePt t="40471" x="2678113" y="4608513"/>
          <p14:tracePt t="40479" x="2693988" y="4624388"/>
          <p14:tracePt t="40487" x="2709863" y="4641850"/>
          <p14:tracePt t="40495" x="2725738" y="4657725"/>
          <p14:tracePt t="40503" x="2733675" y="4665663"/>
          <p14:tracePt t="40511" x="2751138" y="4665663"/>
          <p14:tracePt t="40519" x="2759075" y="4665663"/>
          <p14:tracePt t="40527" x="2767013" y="4673600"/>
          <p14:tracePt t="40656" x="2774950" y="4673600"/>
          <p14:tracePt t="40663" x="2774950" y="4665663"/>
          <p14:tracePt t="40671" x="2774950" y="4657725"/>
          <p14:tracePt t="40687" x="2774950" y="4649788"/>
          <p14:tracePt t="40703" x="2774950" y="4633913"/>
          <p14:tracePt t="40711" x="2782888" y="4616450"/>
          <p14:tracePt t="40719" x="2782888" y="4608513"/>
          <p14:tracePt t="40725" x="2782888" y="4592638"/>
          <p14:tracePt t="40733" x="2782888" y="4576763"/>
          <p14:tracePt t="40741" x="2790825" y="4576763"/>
          <p14:tracePt t="40750" x="2790825" y="4568825"/>
          <p14:tracePt t="40757" x="2790825" y="4560888"/>
          <p14:tracePt t="40777" x="2790825" y="4552950"/>
          <p14:tracePt t="40785" x="2790825" y="4545013"/>
          <p14:tracePt t="40793" x="2790825" y="4537075"/>
          <p14:tracePt t="42517" x="2790825" y="4529138"/>
          <p14:tracePt t="42526" x="2806700" y="4425950"/>
          <p14:tracePt t="42532" x="2830513" y="4298950"/>
          <p14:tracePt t="42539" x="2854325" y="4178300"/>
          <p14:tracePt t="42547" x="2870200" y="4090988"/>
          <p14:tracePt t="42555" x="2870200" y="4027488"/>
          <p14:tracePt t="42563" x="2862263" y="3956050"/>
          <p14:tracePt t="42571" x="2830513" y="3883025"/>
          <p14:tracePt t="42579" x="2806700" y="3819525"/>
          <p14:tracePt t="42587" x="2790825" y="3763963"/>
          <p14:tracePt t="42595" x="2790825" y="3692525"/>
          <p14:tracePt t="42603" x="2782888" y="3621088"/>
          <p14:tracePt t="42611" x="2782888" y="3556000"/>
          <p14:tracePt t="42619" x="2790825" y="3492500"/>
          <p14:tracePt t="42627" x="2806700" y="3436938"/>
          <p14:tracePt t="42635" x="2830513" y="3381375"/>
          <p14:tracePt t="42643" x="2846388" y="3333750"/>
          <p14:tracePt t="42649" x="2870200" y="3278188"/>
          <p14:tracePt t="42657" x="2870200" y="3244850"/>
          <p14:tracePt t="42667" x="2878138" y="3221038"/>
          <p14:tracePt t="42673" x="2878138" y="3197225"/>
          <p14:tracePt t="42684" x="2878138" y="3181350"/>
          <p14:tracePt t="42691" x="2878138" y="3173413"/>
          <p14:tracePt t="42700" x="2878138" y="3157538"/>
          <p14:tracePt t="42705" x="2870200" y="3141663"/>
          <p14:tracePt t="42713" x="2870200" y="3133725"/>
          <p14:tracePt t="42721" x="2862263" y="3125788"/>
          <p14:tracePt t="42729" x="2862263" y="3117850"/>
          <p14:tracePt t="42914" x="2870200" y="3157538"/>
          <p14:tracePt t="42921" x="2878138" y="3213100"/>
          <p14:tracePt t="42929" x="2894013" y="3270250"/>
          <p14:tracePt t="42937" x="2917825" y="3341688"/>
          <p14:tracePt t="42945" x="2925763" y="3429000"/>
          <p14:tracePt t="42953" x="2949575" y="3524250"/>
          <p14:tracePt t="42961" x="2973388" y="3621088"/>
          <p14:tracePt t="42969" x="2989263" y="3708400"/>
          <p14:tracePt t="42977" x="3013075" y="3787775"/>
          <p14:tracePt t="42983" x="3036888" y="3875088"/>
          <p14:tracePt t="42992" x="3052763" y="3963988"/>
          <p14:tracePt t="43000" x="3076575" y="4043363"/>
          <p14:tracePt t="43007" x="3100388" y="4130675"/>
          <p14:tracePt t="43015" x="3100388" y="4210050"/>
          <p14:tracePt t="43023" x="3100388" y="4291013"/>
          <p14:tracePt t="43032" x="3092450" y="4362450"/>
          <p14:tracePt t="43039" x="3084513" y="4449763"/>
          <p14:tracePt t="43047" x="3076575" y="4505325"/>
          <p14:tracePt t="43056" x="3068638" y="4560888"/>
          <p14:tracePt t="43063" x="3044825" y="4616450"/>
          <p14:tracePt t="43071" x="3036888" y="4673600"/>
          <p14:tracePt t="43078" x="3021013" y="4737100"/>
          <p14:tracePt t="43085" x="2997200" y="4784725"/>
          <p14:tracePt t="43093" x="2989263" y="4816475"/>
          <p14:tracePt t="43101" x="2973388" y="4824413"/>
          <p14:tracePt t="43109" x="2973388" y="4840288"/>
          <p14:tracePt t="43117" x="2965450" y="4848225"/>
          <p14:tracePt t="43125" x="2965450" y="4856163"/>
          <p14:tracePt t="43196" x="2957513" y="4856163"/>
          <p14:tracePt t="43211" x="2949575" y="4856163"/>
          <p14:tracePt t="43219" x="2941638" y="4848225"/>
          <p14:tracePt t="43227" x="2925763" y="4832350"/>
          <p14:tracePt t="43235" x="2909888" y="4800600"/>
          <p14:tracePt t="43243" x="2894013" y="4776788"/>
          <p14:tracePt t="43251" x="2878138" y="4745038"/>
          <p14:tracePt t="43259" x="2870200" y="4713288"/>
          <p14:tracePt t="43265" x="2854325" y="4665663"/>
          <p14:tracePt t="43286" x="2838450" y="4584700"/>
          <p14:tracePt t="43289" x="2838450" y="4560888"/>
          <p14:tracePt t="43297" x="2830513" y="4529138"/>
          <p14:tracePt t="43305" x="2814638" y="4481513"/>
          <p14:tracePt t="43313" x="2806700" y="4449763"/>
          <p14:tracePt t="43321" x="2806700" y="4418013"/>
          <p14:tracePt t="43330" x="2806700" y="4402138"/>
          <p14:tracePt t="43337" x="2806700" y="4386263"/>
          <p14:tracePt t="43345" x="2806700" y="4370388"/>
          <p14:tracePt t="43353" x="2806700" y="4362450"/>
          <p14:tracePt t="43359" x="2806700" y="4354513"/>
          <p14:tracePt t="43367" x="2806700" y="4346575"/>
          <p14:tracePt t="43375" x="2806700" y="4338638"/>
          <p14:tracePt t="43399" x="2806700" y="4330700"/>
          <p14:tracePt t="43408" x="2806700" y="4322763"/>
          <p14:tracePt t="43415" x="2798763" y="4314825"/>
          <p14:tracePt t="43432" x="2798763" y="4298950"/>
          <p14:tracePt t="43439" x="2790825" y="4298950"/>
          <p14:tracePt t="49966" x="2782888" y="4291013"/>
          <p14:tracePt t="49986" x="2733675" y="4257675"/>
          <p14:tracePt t="49993" x="2662238" y="4225925"/>
          <p14:tracePt t="50001" x="2606675" y="4194175"/>
          <p14:tracePt t="50007" x="2559050" y="4154488"/>
          <p14:tracePt t="50015" x="2511425" y="4122738"/>
          <p14:tracePt t="50023" x="2487613" y="4098925"/>
          <p14:tracePt t="50032" x="2471738" y="4083050"/>
          <p14:tracePt t="50039" x="2455863" y="4067175"/>
          <p14:tracePt t="50047" x="2439988" y="4051300"/>
          <p14:tracePt t="50055" x="2424113" y="4035425"/>
          <p14:tracePt t="50064" x="2416175" y="4019550"/>
          <p14:tracePt t="50126" x="2416175" y="4011613"/>
          <p14:tracePt t="50137" x="2416175" y="4003675"/>
          <p14:tracePt t="50146" x="2416175" y="3995738"/>
          <p14:tracePt t="50153" x="2416175" y="3987800"/>
          <p14:tracePt t="50162" x="2416175" y="3979863"/>
          <p14:tracePt t="50169" x="2416175" y="3971925"/>
          <p14:tracePt t="50697" x="2424113" y="3963988"/>
          <p14:tracePt t="50705" x="2432050" y="3948113"/>
          <p14:tracePt t="50713" x="2447925" y="3938588"/>
          <p14:tracePt t="50721" x="2463800" y="3922713"/>
          <p14:tracePt t="50730" x="2479675" y="3906838"/>
          <p14:tracePt t="50737" x="2495550" y="3890963"/>
          <p14:tracePt t="50746" x="2511425" y="3875088"/>
          <p14:tracePt t="50753" x="2519363" y="3859213"/>
          <p14:tracePt t="50759" x="2527300" y="3851275"/>
          <p14:tracePt t="50767" x="2535238" y="3843338"/>
          <p14:tracePt t="50775" x="2543175" y="3827463"/>
          <p14:tracePt t="50792" x="2551113" y="3819525"/>
          <p14:tracePt t="50801" x="2566988" y="3811588"/>
          <p14:tracePt t="50810" x="2574925" y="3803650"/>
          <p14:tracePt t="50815" x="2582863" y="3803650"/>
          <p14:tracePt t="50823" x="2598738" y="3795713"/>
          <p14:tracePt t="50831" x="2614613" y="3787775"/>
          <p14:tracePt t="50839" x="2622550" y="3787775"/>
          <p14:tracePt t="50847" x="2638425" y="3787775"/>
          <p14:tracePt t="50855" x="2646363" y="3795713"/>
          <p14:tracePt t="50863" x="2662238" y="3803650"/>
          <p14:tracePt t="50872" x="2662238" y="3819525"/>
          <p14:tracePt t="50880" x="2678113" y="3843338"/>
          <p14:tracePt t="50888" x="2678113" y="3859213"/>
          <p14:tracePt t="50895" x="2678113" y="3883025"/>
          <p14:tracePt t="50901" x="2686050" y="3906838"/>
          <p14:tracePt t="50909" x="2693988" y="3922713"/>
          <p14:tracePt t="51365" x="2693988" y="3914775"/>
          <p14:tracePt t="51371" x="2686050" y="3906838"/>
          <p14:tracePt t="51382" x="2678113" y="3898900"/>
          <p14:tracePt t="51390" x="2670175" y="3898900"/>
          <p14:tracePt t="51395" x="2670175" y="3890963"/>
          <p14:tracePt t="51415" x="2662238" y="3883025"/>
          <p14:tracePt t="51423" x="2654300" y="3875088"/>
          <p14:tracePt t="51432" x="2654300" y="3867150"/>
          <p14:tracePt t="51440" x="2646363" y="3859213"/>
          <p14:tracePt t="51447" x="2638425" y="3851275"/>
          <p14:tracePt t="51455" x="2630488" y="3843338"/>
          <p14:tracePt t="51463" x="2622550" y="3827463"/>
          <p14:tracePt t="51472" x="2622550" y="3819525"/>
          <p14:tracePt t="51480" x="2614613" y="3811588"/>
          <p14:tracePt t="51487" x="2614613" y="3795713"/>
          <p14:tracePt t="51502" x="2614613" y="3787775"/>
          <p14:tracePt t="51517" x="2614613" y="3779838"/>
          <p14:tracePt t="51581" x="2606675" y="3779838"/>
          <p14:tracePt t="51660" x="2598738" y="3779838"/>
          <p14:tracePt t="51683" x="2590800" y="3779838"/>
          <p14:tracePt t="51693" x="2582863" y="3779838"/>
          <p14:tracePt t="51783" x="2582863" y="3787775"/>
          <p14:tracePt t="51926" x="2582863" y="3771900"/>
          <p14:tracePt t="51933" x="2582863" y="3756025"/>
          <p14:tracePt t="51941" x="2582863" y="3748088"/>
          <p14:tracePt t="51949" x="2582863" y="3740150"/>
          <p14:tracePt t="51957" x="2598738" y="3724275"/>
          <p14:tracePt t="51965" x="2606675" y="3716338"/>
          <p14:tracePt t="51972" x="2622550" y="3700463"/>
          <p14:tracePt t="51980" x="2630488" y="3684588"/>
          <p14:tracePt t="51988" x="2638425" y="3676650"/>
          <p14:tracePt t="51995" x="2646363" y="3676650"/>
          <p14:tracePt t="52003" x="2646363" y="3668713"/>
          <p14:tracePt t="52015" x="2654300" y="3668713"/>
          <p14:tracePt t="52066" x="2662238" y="3668713"/>
          <p14:tracePt t="52077" x="2670175" y="3668713"/>
          <p14:tracePt t="52086" x="2678113" y="3668713"/>
          <p14:tracePt t="52093" x="2686050" y="3676650"/>
          <p14:tracePt t="52101" x="2693988" y="3692525"/>
          <p14:tracePt t="52109" x="2709863" y="3708400"/>
          <p14:tracePt t="52117" x="2717800" y="3716338"/>
          <p14:tracePt t="52126" x="2733675" y="3732213"/>
          <p14:tracePt t="52133" x="2733675" y="3748088"/>
          <p14:tracePt t="52141" x="2741613" y="3763963"/>
          <p14:tracePt t="52157" x="2751138" y="3771900"/>
          <p14:tracePt t="52163" x="2751138" y="3779838"/>
          <p14:tracePt t="52171" x="2751138" y="3787775"/>
          <p14:tracePt t="52195" x="2751138" y="3795713"/>
          <p14:tracePt t="52207" x="2751138" y="3803650"/>
          <p14:tracePt t="52220" x="2751138" y="3811588"/>
          <p14:tracePt t="52239" x="2751138" y="3819525"/>
          <p14:tracePt t="52247" x="2751138" y="3827463"/>
          <p14:tracePt t="52253" x="2751138" y="3835400"/>
          <p14:tracePt t="52262" x="2741613" y="3835400"/>
          <p14:tracePt t="52281" x="2733675" y="3851275"/>
          <p14:tracePt t="52285" x="2725738" y="3851275"/>
          <p14:tracePt t="52301" x="2725738" y="3859213"/>
          <p14:tracePt t="52455" x="2725738" y="3843338"/>
          <p14:tracePt t="52461" x="2725738" y="3835400"/>
          <p14:tracePt t="52469" x="2725738" y="3819525"/>
          <p14:tracePt t="52477" x="2725738" y="3803650"/>
          <p14:tracePt t="52485" x="2733675" y="3787775"/>
          <p14:tracePt t="52496" x="2741613" y="3779838"/>
          <p14:tracePt t="52503" x="2751138" y="3771900"/>
          <p14:tracePt t="52511" x="2759075" y="3763963"/>
          <p14:tracePt t="52517" x="2759075" y="3756025"/>
          <p14:tracePt t="52533" x="2767013" y="3748088"/>
          <p14:tracePt t="52549" x="2774950" y="3748088"/>
          <p14:tracePt t="52620" x="2782888" y="3748088"/>
          <p14:tracePt t="52639" x="2790825" y="3748088"/>
          <p14:tracePt t="52648" x="2790825" y="3756025"/>
          <p14:tracePt t="52655" x="2806700" y="3771900"/>
          <p14:tracePt t="52672" x="2806700" y="3779838"/>
          <p14:tracePt t="52679" x="2814638" y="3795713"/>
          <p14:tracePt t="52687" x="2814638" y="3803650"/>
          <p14:tracePt t="52696" x="2822575" y="3819525"/>
          <p14:tracePt t="52702" x="2822575" y="3827463"/>
          <p14:tracePt t="52722" x="2822575" y="3835400"/>
          <p14:tracePt t="53595" x="2822575" y="3827463"/>
          <p14:tracePt t="53603" x="2838450" y="3811588"/>
          <p14:tracePt t="53611" x="2846388" y="3795713"/>
          <p14:tracePt t="53619" x="2862263" y="3795713"/>
          <p14:tracePt t="53627" x="2870200" y="3779838"/>
          <p14:tracePt t="53635" x="2886075" y="3763963"/>
          <p14:tracePt t="53641" x="2901950" y="3756025"/>
          <p14:tracePt t="53649" x="2917825" y="3740150"/>
          <p14:tracePt t="53657" x="2933700" y="3732213"/>
          <p14:tracePt t="53673" x="2941638" y="3732213"/>
          <p14:tracePt t="53689" x="2949575" y="3732213"/>
          <p14:tracePt t="53706" x="2957513" y="3732213"/>
          <p14:tracePt t="53713" x="2973388" y="3732213"/>
          <p14:tracePt t="53721" x="2981325" y="3732213"/>
          <p14:tracePt t="53729" x="2989263" y="3732213"/>
          <p14:tracePt t="53736" x="3013075" y="3740150"/>
          <p14:tracePt t="53743" x="3028950" y="3748088"/>
          <p14:tracePt t="53751" x="3052763" y="3756025"/>
          <p14:tracePt t="53759" x="3076575" y="3756025"/>
          <p14:tracePt t="53767" x="3092450" y="3763963"/>
          <p14:tracePt t="53775" x="3100388" y="3763963"/>
          <p14:tracePt t="53783" x="3109913" y="3763963"/>
          <p14:tracePt t="53799" x="3117850" y="3771900"/>
          <p14:tracePt t="53811" x="3125788" y="3779838"/>
          <p14:tracePt t="53837" x="3125788" y="3787775"/>
          <p14:tracePt t="53849" x="3133725" y="3787775"/>
          <p14:tracePt t="53889" x="3133725" y="3795713"/>
          <p14:tracePt t="53897" x="3133725" y="3803650"/>
          <p14:tracePt t="53913" x="3133725" y="3811588"/>
          <p14:tracePt t="53928" x="3133725" y="3819525"/>
          <p14:tracePt t="53939" x="3133725" y="3827463"/>
          <p14:tracePt t="53976" x="3133725" y="3835400"/>
          <p14:tracePt t="53995" x="3133725" y="3843338"/>
          <p14:tracePt t="54077" x="3125788" y="3843338"/>
          <p14:tracePt t="54883" x="3117850" y="3843338"/>
          <p14:tracePt t="54900" x="3100388" y="3835400"/>
          <p14:tracePt t="54907" x="3084513" y="3827463"/>
          <p14:tracePt t="54915" x="3068638" y="3819525"/>
          <p14:tracePt t="54923" x="3052763" y="3819525"/>
          <p14:tracePt t="54931" x="3044825" y="3811588"/>
          <p14:tracePt t="54939" x="3028950" y="3811588"/>
          <p14:tracePt t="54947" x="3013075" y="3811588"/>
          <p14:tracePt t="54955" x="3005138" y="3811588"/>
          <p14:tracePt t="54963" x="2989263" y="3811588"/>
          <p14:tracePt t="54969" x="2981325" y="3811588"/>
          <p14:tracePt t="54977" x="2965450" y="3811588"/>
          <p14:tracePt t="54986" x="2949575" y="3819525"/>
          <p14:tracePt t="54993" x="2933700" y="3819525"/>
          <p14:tracePt t="55002" x="2925763" y="3827463"/>
          <p14:tracePt t="55009" x="2909888" y="3835400"/>
          <p14:tracePt t="55017" x="2901950" y="3835400"/>
          <p14:tracePt t="55025" x="2894013" y="3835400"/>
          <p14:tracePt t="55181" x="2901950" y="3835400"/>
          <p14:tracePt t="55189" x="2901950" y="3827463"/>
          <p14:tracePt t="56105" x="2909888" y="3827463"/>
          <p14:tracePt t="56113" x="2957513" y="3843338"/>
          <p14:tracePt t="56121" x="3028950" y="3859213"/>
          <p14:tracePt t="56129" x="3092450" y="3898900"/>
          <p14:tracePt t="56137" x="3133725" y="3956050"/>
          <p14:tracePt t="56145" x="3157538" y="3987800"/>
          <p14:tracePt t="56153" x="3173413" y="4019550"/>
          <p14:tracePt t="56161" x="3205163" y="4083050"/>
          <p14:tracePt t="56169" x="3221038" y="4130675"/>
          <p14:tracePt t="56178" x="3276600" y="4178300"/>
          <p14:tracePt t="56185" x="3332163" y="4225925"/>
          <p14:tracePt t="56193" x="3395663" y="4281488"/>
          <p14:tracePt t="56199" x="3484563" y="4314825"/>
          <p14:tracePt t="56207" x="3571875" y="4338638"/>
          <p14:tracePt t="56215" x="3706813" y="4354513"/>
          <p14:tracePt t="56223" x="3875088" y="4370388"/>
          <p14:tracePt t="56231" x="4121150" y="4370388"/>
          <p14:tracePt t="56240" x="4384675" y="4346575"/>
          <p14:tracePt t="56247" x="4679950" y="4298950"/>
          <p14:tracePt t="56256" x="4975225" y="4249738"/>
          <p14:tracePt t="56279" x="5548313" y="4170363"/>
          <p14:tracePt t="56287" x="5643563" y="4146550"/>
          <p14:tracePt t="56293" x="5716588" y="4122738"/>
          <p14:tracePt t="56302" x="5772150" y="4106863"/>
          <p14:tracePt t="56309" x="5803900" y="4098925"/>
          <p14:tracePt t="56317" x="5811838" y="4090988"/>
          <p14:tracePt t="56455" x="5803900" y="4098925"/>
          <p14:tracePt t="56463" x="5803900" y="4106863"/>
          <p14:tracePt t="56471" x="5803900" y="4122738"/>
          <p14:tracePt t="56478" x="5803900" y="4130675"/>
          <p14:tracePt t="56485" x="5803900" y="4138613"/>
          <p14:tracePt t="56493" x="5819775" y="4154488"/>
          <p14:tracePt t="56501" x="5827713" y="4170363"/>
          <p14:tracePt t="56509" x="5835650" y="4186238"/>
          <p14:tracePt t="56518" x="5843588" y="4194175"/>
          <p14:tracePt t="56525" x="5851525" y="4210050"/>
          <p14:tracePt t="56533" x="5867400" y="4225925"/>
          <p14:tracePt t="56541" x="5891213" y="4233863"/>
          <p14:tracePt t="56549" x="5907088" y="4241800"/>
          <p14:tracePt t="56557" x="5930900" y="4249738"/>
          <p14:tracePt t="56565" x="5946775" y="4249738"/>
          <p14:tracePt t="56573" x="5978525" y="4241800"/>
          <p14:tracePt t="56579" x="6026150" y="4217988"/>
          <p14:tracePt t="56587" x="6091238" y="4202113"/>
          <p14:tracePt t="56596" x="6146800" y="4186238"/>
          <p14:tracePt t="56603" x="6202363" y="4154488"/>
          <p14:tracePt t="56611" x="6289675" y="4098925"/>
          <p14:tracePt t="56620" x="6376988" y="4051300"/>
          <p14:tracePt t="56628" x="6465888" y="3987800"/>
          <p14:tracePt t="56635" x="6553200" y="3930650"/>
          <p14:tracePt t="56643" x="6640513" y="3875088"/>
          <p14:tracePt t="56651" x="6727825" y="3819525"/>
          <p14:tracePt t="56659" x="6816725" y="3779838"/>
          <p14:tracePt t="56667" x="6880225" y="3748088"/>
          <p14:tracePt t="56673" x="6935788" y="3724275"/>
          <p14:tracePt t="56681" x="6983413" y="3700463"/>
          <p14:tracePt t="56690" x="6999288" y="3676650"/>
          <p14:tracePt t="56697" x="7015163" y="3660775"/>
          <p14:tracePt t="56706" x="7031038" y="3652838"/>
          <p14:tracePt t="56713" x="7046913" y="3636963"/>
          <p14:tracePt t="56722" x="7046913" y="3621088"/>
          <p14:tracePt t="56729" x="7062788" y="3605213"/>
          <p14:tracePt t="56737" x="7078663" y="3587750"/>
          <p14:tracePt t="56746" x="7094538" y="3571875"/>
          <p14:tracePt t="56753" x="7110413" y="3524250"/>
          <p14:tracePt t="56761" x="7126288" y="3492500"/>
          <p14:tracePt t="56767" x="7143750" y="3468688"/>
          <p14:tracePt t="56775" x="7151688" y="3452813"/>
          <p14:tracePt t="56783" x="7159625" y="3444875"/>
          <p14:tracePt t="56791" x="7159625" y="3429000"/>
          <p14:tracePt t="56799" x="7159625" y="3413125"/>
          <p14:tracePt t="56807" x="7159625" y="3405188"/>
          <p14:tracePt t="56815" x="7151688" y="3389313"/>
          <p14:tracePt t="56823" x="7135813" y="3373438"/>
          <p14:tracePt t="56831" x="7118350" y="3357563"/>
          <p14:tracePt t="56839" x="7110413" y="3341688"/>
          <p14:tracePt t="56847" x="7094538" y="3341688"/>
          <p14:tracePt t="56853" x="7078663" y="3325813"/>
          <p14:tracePt t="56861" x="7062788" y="3302000"/>
          <p14:tracePt t="56869" x="7054850" y="3286125"/>
          <p14:tracePt t="56878" x="7046913" y="3270250"/>
          <p14:tracePt t="56885" x="7046913" y="3262313"/>
          <p14:tracePt t="56893" x="7031038" y="3221038"/>
          <p14:tracePt t="56901" x="7031038" y="3205163"/>
          <p14:tracePt t="56909" x="7015163" y="3149600"/>
          <p14:tracePt t="56917" x="7007225" y="3094038"/>
          <p14:tracePt t="56925" x="7007225" y="3038475"/>
          <p14:tracePt t="56933" x="7007225" y="2982913"/>
          <p14:tracePt t="56942" x="6991350" y="2927350"/>
          <p14:tracePt t="56947" x="6983413" y="2870200"/>
          <p14:tracePt t="56955" x="6975475" y="2838450"/>
          <p14:tracePt t="56963" x="6967538" y="2806700"/>
          <p14:tracePt t="56971" x="6959600" y="2782888"/>
          <p14:tracePt t="56979" x="6951663" y="2767013"/>
          <p14:tracePt t="56988" x="6943725" y="2743200"/>
          <p14:tracePt t="56995" x="6935788" y="2719388"/>
          <p14:tracePt t="57003" x="6935788" y="2711450"/>
          <p14:tracePt t="57011" x="6935788" y="2679700"/>
          <p14:tracePt t="57019" x="6935788" y="2624138"/>
          <p14:tracePt t="57028" x="6935788" y="2584450"/>
          <p14:tracePt t="57036" x="6935788" y="2519363"/>
          <p14:tracePt t="57042" x="6935788" y="2463800"/>
          <p14:tracePt t="57049" x="6935788" y="2376488"/>
          <p14:tracePt t="57057" x="6927850" y="2281238"/>
          <p14:tracePt t="57066" x="6911975" y="2144713"/>
          <p14:tracePt t="57073" x="6888163" y="2009775"/>
          <p14:tracePt t="57081" x="6864350" y="1890713"/>
          <p14:tracePt t="57089" x="6832600" y="1785938"/>
          <p14:tracePt t="57098" x="6792913" y="1722438"/>
          <p14:tracePt t="57105" x="6743700" y="1666875"/>
          <p14:tracePt t="57113" x="6704013" y="1611313"/>
          <p14:tracePt t="57121" x="6664325" y="1579563"/>
          <p14:tracePt t="57129" x="6632575" y="1563688"/>
          <p14:tracePt t="57135" x="6600825" y="1555750"/>
          <p14:tracePt t="57143" x="6584950" y="1547813"/>
          <p14:tracePt t="57151" x="6577013" y="1547813"/>
          <p14:tracePt t="57159" x="6569075" y="1547813"/>
          <p14:tracePt t="57167" x="6561138" y="1547813"/>
          <p14:tracePt t="57175" x="6553200" y="1547813"/>
          <p14:tracePt t="57183" x="6545263" y="1555750"/>
          <p14:tracePt t="57191" x="6529388" y="1571625"/>
          <p14:tracePt t="57199" x="6513513" y="1587500"/>
          <p14:tracePt t="57207" x="6497638" y="1603375"/>
          <p14:tracePt t="57216" x="6481763" y="1627188"/>
          <p14:tracePt t="57223" x="6465888" y="1643063"/>
          <p14:tracePt t="57229" x="6434138" y="1682750"/>
          <p14:tracePt t="57237" x="6410325" y="1730375"/>
          <p14:tracePt t="57245" x="6353175" y="1778000"/>
          <p14:tracePt t="57253" x="6321425" y="1817688"/>
          <p14:tracePt t="57261" x="6265863" y="1857375"/>
          <p14:tracePt t="57269" x="6218238" y="1898650"/>
          <p14:tracePt t="57280" x="6170613" y="1922463"/>
          <p14:tracePt t="57285" x="6138863" y="1946275"/>
          <p14:tracePt t="57293" x="6115050" y="1962150"/>
          <p14:tracePt t="57301" x="6091238" y="1978025"/>
          <p14:tracePt t="57309" x="6067425" y="2001838"/>
          <p14:tracePt t="57316" x="6051550" y="2017713"/>
          <p14:tracePt t="57323" x="6043613" y="2033588"/>
          <p14:tracePt t="57331" x="6026150" y="2049463"/>
          <p14:tracePt t="57339" x="6010275" y="2073275"/>
          <p14:tracePt t="57347" x="5994400" y="2081213"/>
          <p14:tracePt t="57355" x="5970588" y="2105025"/>
          <p14:tracePt t="57363" x="5922963" y="2144713"/>
          <p14:tracePt t="57371" x="5875338" y="2200275"/>
          <p14:tracePt t="57379" x="5843588" y="2249488"/>
          <p14:tracePt t="57387" x="5803900" y="2281238"/>
          <p14:tracePt t="57395" x="5780088" y="2305050"/>
          <p14:tracePt t="57403" x="5756275" y="2328863"/>
          <p14:tracePt t="57411" x="5748338" y="2344738"/>
          <p14:tracePt t="57418" x="5732463" y="2360613"/>
          <p14:tracePt t="57426" x="5716588" y="2376488"/>
          <p14:tracePt t="57433" x="5700713" y="2384425"/>
          <p14:tracePt t="57441" x="5692775" y="2400300"/>
          <p14:tracePt t="57449" x="5676900" y="2416175"/>
          <p14:tracePt t="57457" x="5667375" y="2432050"/>
          <p14:tracePt t="57465" x="5651500" y="2447925"/>
          <p14:tracePt t="57473" x="5635625" y="2455863"/>
          <p14:tracePt t="57481" x="5627688" y="2463800"/>
          <p14:tracePt t="57490" x="5619750" y="2479675"/>
          <p14:tracePt t="57498" x="5603875" y="2495550"/>
          <p14:tracePt t="57505" x="5588000" y="2503488"/>
          <p14:tracePt t="57511" x="5572125" y="2519363"/>
          <p14:tracePt t="57519" x="5556250" y="2535238"/>
          <p14:tracePt t="57527" x="5548313" y="2551113"/>
          <p14:tracePt t="57535" x="5532438" y="2576513"/>
          <p14:tracePt t="57544" x="5516563" y="2608263"/>
          <p14:tracePt t="57552" x="5476875" y="2655888"/>
          <p14:tracePt t="57559" x="5445125" y="2703513"/>
          <p14:tracePt t="57568" x="5405438" y="2767013"/>
          <p14:tracePt t="57575" x="5365750" y="2822575"/>
          <p14:tracePt t="57583" x="5326063" y="2886075"/>
          <p14:tracePt t="57591" x="5268913" y="2974975"/>
          <p14:tracePt t="57600" x="5213350" y="3062288"/>
          <p14:tracePt t="57605" x="5157788" y="3149600"/>
          <p14:tracePt t="57613" x="5094288" y="3236913"/>
          <p14:tracePt t="57621" x="5038725" y="3325813"/>
          <p14:tracePt t="57629" x="4983163" y="3413125"/>
          <p14:tracePt t="57638" x="4926013" y="3516313"/>
          <p14:tracePt t="57645" x="4862513" y="3605213"/>
          <p14:tracePt t="57653" x="4806950" y="3692525"/>
          <p14:tracePt t="57661" x="4735513" y="3779838"/>
          <p14:tracePt t="57669" x="4695825" y="3867150"/>
          <p14:tracePt t="57677" x="4656138" y="3956050"/>
          <p14:tracePt t="57685" x="4624388" y="4027488"/>
          <p14:tracePt t="57691" x="4600575" y="4098925"/>
          <p14:tracePt t="57700" x="4584700" y="4154488"/>
          <p14:tracePt t="57708" x="4559300" y="4217988"/>
          <p14:tracePt t="57715" x="4551363" y="4257675"/>
          <p14:tracePt t="57723" x="4543425" y="4291013"/>
          <p14:tracePt t="57731" x="4543425" y="4322763"/>
          <p14:tracePt t="57739" x="4543425" y="4338638"/>
          <p14:tracePt t="57747" x="4551363" y="4354513"/>
          <p14:tracePt t="57755" x="4559300" y="4378325"/>
          <p14:tracePt t="57763" x="4576763" y="4394200"/>
          <p14:tracePt t="57771" x="4592638" y="4410075"/>
          <p14:tracePt t="57779" x="4600575" y="4425950"/>
          <p14:tracePt t="57787" x="4616450" y="4441825"/>
          <p14:tracePt t="57794" x="4632325" y="4449763"/>
          <p14:tracePt t="57801" x="4648200" y="4473575"/>
          <p14:tracePt t="57809" x="4672013" y="4489450"/>
          <p14:tracePt t="57817" x="4687888" y="4513263"/>
          <p14:tracePt t="57826" x="4711700" y="4545013"/>
          <p14:tracePt t="57833" x="4743450" y="4576763"/>
          <p14:tracePt t="57841" x="4783138" y="4608513"/>
          <p14:tracePt t="57849" x="4830763" y="4657725"/>
          <p14:tracePt t="57857" x="4894263" y="4713288"/>
          <p14:tracePt t="57865" x="4959350" y="4752975"/>
          <p14:tracePt t="57873" x="5006975" y="4792663"/>
          <p14:tracePt t="57881" x="5054600" y="4824413"/>
          <p14:tracePt t="57888" x="5078413" y="4848225"/>
          <p14:tracePt t="57895" x="5118100" y="4879975"/>
          <p14:tracePt t="57903" x="5133975" y="4895850"/>
          <p14:tracePt t="57911" x="5157788" y="4919663"/>
          <p14:tracePt t="57920" x="5173663" y="4935538"/>
          <p14:tracePt t="57927" x="5197475" y="4951413"/>
          <p14:tracePt t="57935" x="5213350" y="4967288"/>
          <p14:tracePt t="57944" x="5229225" y="4984750"/>
          <p14:tracePt t="57951" x="5237163" y="4992688"/>
          <p14:tracePt t="57959" x="5253038" y="5008563"/>
          <p14:tracePt t="57967" x="5268913" y="5016500"/>
          <p14:tracePt t="57973" x="5276850" y="5032375"/>
          <p14:tracePt t="57981" x="5284788" y="5032375"/>
          <p14:tracePt t="58009" x="5292725" y="5032375"/>
          <p14:tracePt t="58018" x="5300663" y="5032375"/>
          <p14:tracePt t="58025" x="5310188" y="5032375"/>
          <p14:tracePt t="58033" x="5318125" y="5032375"/>
          <p14:tracePt t="58042" x="5318125" y="5040313"/>
          <p14:tracePt t="58053" x="5326063" y="5040313"/>
          <p14:tracePt t="58127" x="5334000" y="5040313"/>
          <p14:tracePt t="58369" x="5334000" y="5032375"/>
          <p14:tracePt t="58377" x="5334000" y="5000625"/>
          <p14:tracePt t="58385" x="5334000" y="4967288"/>
          <p14:tracePt t="58393" x="5334000" y="4935538"/>
          <p14:tracePt t="58401" x="5349875" y="4903788"/>
          <p14:tracePt t="58409" x="5365750" y="4879975"/>
          <p14:tracePt t="58417" x="5381625" y="4856163"/>
          <p14:tracePt t="58425" x="5397500" y="4832350"/>
          <p14:tracePt t="58433" x="5405438" y="4824413"/>
          <p14:tracePt t="58442" x="5421313" y="4800600"/>
          <p14:tracePt t="58447" x="5437188" y="4776788"/>
          <p14:tracePt t="58455" x="5453063" y="4752975"/>
          <p14:tracePt t="58463" x="5468938" y="4737100"/>
          <p14:tracePt t="58471" x="5484813" y="4721225"/>
          <p14:tracePt t="58479" x="5492750" y="4713288"/>
          <p14:tracePt t="58495" x="5500688" y="4705350"/>
          <p14:tracePt t="58523" x="5500688" y="4697413"/>
          <p14:tracePt t="58687" x="5500688" y="4689475"/>
          <p14:tracePt t="58720" x="5492750" y="4649788"/>
          <p14:tracePt t="58727" x="5476875" y="4600575"/>
          <p14:tracePt t="58735" x="5461000" y="4552950"/>
          <p14:tracePt t="58743" x="5445125" y="4521200"/>
          <p14:tracePt t="58751" x="5421313" y="4489450"/>
          <p14:tracePt t="58757" x="5413375" y="4473575"/>
          <p14:tracePt t="58765" x="5405438" y="4449763"/>
          <p14:tracePt t="58773" x="5405438" y="4433888"/>
          <p14:tracePt t="58781" x="5405438" y="4410075"/>
          <p14:tracePt t="58789" x="5405438" y="4386263"/>
          <p14:tracePt t="58797" x="5397500" y="4362450"/>
          <p14:tracePt t="58805" x="5397500" y="4354513"/>
          <p14:tracePt t="58813" x="5397500" y="4338638"/>
          <p14:tracePt t="58821" x="5397500" y="4322763"/>
          <p14:tracePt t="58830" x="5397500" y="4314825"/>
          <p14:tracePt t="58837" x="5397500" y="4298950"/>
          <p14:tracePt t="58843" x="5397500" y="4291013"/>
          <p14:tracePt t="58851" x="5397500" y="4281488"/>
          <p14:tracePt t="58859" x="5397500" y="4265613"/>
          <p14:tracePt t="58875" x="5397500" y="4257675"/>
          <p14:tracePt t="59047" x="5397500" y="4217988"/>
          <p14:tracePt t="59055" x="5373688" y="4162425"/>
          <p14:tracePt t="59063" x="5349875" y="4114800"/>
          <p14:tracePt t="59071" x="5310188" y="4083050"/>
          <p14:tracePt t="59079" x="5260975" y="4067175"/>
          <p14:tracePt t="59087" x="5213350" y="4043363"/>
          <p14:tracePt t="59095" x="5173663" y="4019550"/>
          <p14:tracePt t="59103" x="5149850" y="4003675"/>
          <p14:tracePt t="59112" x="5133975" y="3995738"/>
          <p14:tracePt t="59120" x="5118100" y="3987800"/>
          <p14:tracePt t="59127" x="5102225" y="3979863"/>
          <p14:tracePt t="59141" x="5102225" y="3971925"/>
          <p14:tracePt t="59210" x="5094288" y="3971925"/>
          <p14:tracePt t="59283" x="5086350" y="3971925"/>
          <p14:tracePt t="59303" x="5078413" y="3979863"/>
          <p14:tracePt t="59311" x="5078413" y="3995738"/>
          <p14:tracePt t="59318" x="5078413" y="4003675"/>
          <p14:tracePt t="59325" x="5070475" y="4011613"/>
          <p14:tracePt t="59333" x="5070475" y="4019550"/>
          <p14:tracePt t="59341" x="5070475" y="4027488"/>
          <p14:tracePt t="59357" x="5070475" y="4035425"/>
          <p14:tracePt t="59663" x="5062538" y="4035425"/>
          <p14:tracePt t="59679" x="5054600" y="4043363"/>
          <p14:tracePt t="59745" x="5054600" y="4035425"/>
          <p14:tracePt t="59753" x="5054600" y="4019550"/>
          <p14:tracePt t="59761" x="5070475" y="4011613"/>
          <p14:tracePt t="59769" x="5086350" y="3995738"/>
          <p14:tracePt t="59777" x="5094288" y="3979863"/>
          <p14:tracePt t="59785" x="5110163" y="3963988"/>
          <p14:tracePt t="59799" x="5118100" y="3956050"/>
          <p14:tracePt t="59807" x="5118100" y="3948113"/>
          <p14:tracePt t="59815" x="5126038" y="3938588"/>
          <p14:tracePt t="59823" x="5133975" y="3938588"/>
          <p14:tracePt t="59831" x="5133975" y="3930650"/>
          <p14:tracePt t="59843" x="5141913" y="3922713"/>
          <p14:tracePt t="59852" x="5149850" y="3914775"/>
          <p14:tracePt t="59860" x="5157788" y="3914775"/>
          <p14:tracePt t="59871" x="5157788" y="3906838"/>
          <p14:tracePt t="59879" x="5165725" y="3906838"/>
          <p14:tracePt t="59886" x="5165725" y="3898900"/>
          <p14:tracePt t="59893" x="5173663" y="3898900"/>
          <p14:tracePt t="59941" x="5173663" y="3890963"/>
          <p14:tracePt t="59953" x="5181600" y="3890963"/>
          <p14:tracePt t="60085" x="5189538" y="3883025"/>
          <p14:tracePt t="60097" x="5197475" y="3875088"/>
          <p14:tracePt t="60105" x="5205413" y="3875088"/>
          <p14:tracePt t="60113" x="5221288" y="3867150"/>
          <p14:tracePt t="60121" x="5237163" y="3851275"/>
          <p14:tracePt t="60129" x="5253038" y="3843338"/>
          <p14:tracePt t="60137" x="5268913" y="3827463"/>
          <p14:tracePt t="60145" x="5318125" y="3811588"/>
          <p14:tracePt t="60153" x="5341938" y="3803650"/>
          <p14:tracePt t="60161" x="5373688" y="3795713"/>
          <p14:tracePt t="60168" x="5389563" y="3779838"/>
          <p14:tracePt t="60175" x="5413375" y="3771900"/>
          <p14:tracePt t="60185" x="5437188" y="3763963"/>
          <p14:tracePt t="60192" x="5461000" y="3756025"/>
          <p14:tracePt t="60199" x="5476875" y="3740150"/>
          <p14:tracePt t="60207" x="5484813" y="3740150"/>
          <p14:tracePt t="60216" x="5500688" y="3732213"/>
          <p14:tracePt t="60223" x="5516563" y="3724275"/>
          <p14:tracePt t="60231" x="5532438" y="3716338"/>
          <p14:tracePt t="60240" x="5540375" y="3708400"/>
          <p14:tracePt t="60247" x="5556250" y="3708400"/>
          <p14:tracePt t="60255" x="5572125" y="3700463"/>
          <p14:tracePt t="60261" x="5588000" y="3692525"/>
          <p14:tracePt t="60279" x="5603875" y="3692525"/>
          <p14:tracePt t="60290" x="5611813" y="3692525"/>
          <p14:tracePt t="60391" x="5619750" y="3692525"/>
          <p14:tracePt t="60399" x="5643563" y="3684588"/>
          <p14:tracePt t="60407" x="5659438" y="3684588"/>
          <p14:tracePt t="60416" x="5684838" y="3676650"/>
          <p14:tracePt t="60423" x="5700713" y="3668713"/>
          <p14:tracePt t="60431" x="5724525" y="3668713"/>
          <p14:tracePt t="60440" x="5732463" y="3660775"/>
          <p14:tracePt t="60445" x="5756275" y="3652838"/>
          <p14:tracePt t="60453" x="5788025" y="3644900"/>
          <p14:tracePt t="60461" x="5811838" y="3636963"/>
          <p14:tracePt t="60469" x="5835650" y="3629025"/>
          <p14:tracePt t="60477" x="5851525" y="3621088"/>
          <p14:tracePt t="60485" x="5859463" y="3613150"/>
          <p14:tracePt t="60493" x="5875338" y="3613150"/>
          <p14:tracePt t="60501" x="5891213" y="3613150"/>
          <p14:tracePt t="60525" x="5899150" y="3613150"/>
          <p14:tracePt t="60537" x="5907088" y="3613150"/>
          <p14:tracePt t="60543" x="5915025" y="3613150"/>
          <p14:tracePt t="60551" x="5930900" y="3613150"/>
          <p14:tracePt t="60560" x="5946775" y="3613150"/>
          <p14:tracePt t="60567" x="5954713" y="3605213"/>
          <p14:tracePt t="60575" x="5970588" y="3595688"/>
          <p14:tracePt t="60583" x="5986463" y="3595688"/>
          <p14:tracePt t="60592" x="6010275" y="3587750"/>
          <p14:tracePt t="60600" x="6018213" y="3579813"/>
          <p14:tracePt t="60607" x="6034088" y="3579813"/>
          <p14:tracePt t="60616" x="6051550" y="3571875"/>
          <p14:tracePt t="60623" x="6059488" y="3571875"/>
          <p14:tracePt t="60631" x="6075363" y="3571875"/>
          <p14:tracePt t="60637" x="6091238" y="3563938"/>
          <p14:tracePt t="60645" x="6099175" y="3563938"/>
          <p14:tracePt t="60653" x="6115050" y="3563938"/>
          <p14:tracePt t="60661" x="6130925" y="3563938"/>
          <p14:tracePt t="60670" x="6138863" y="3563938"/>
          <p14:tracePt t="60677" x="6154738" y="3563938"/>
          <p14:tracePt t="60685" x="6170613" y="3563938"/>
          <p14:tracePt t="60693" x="6178550" y="3563938"/>
          <p14:tracePt t="60701" x="6194425" y="3571875"/>
          <p14:tracePt t="60710" x="6210300" y="3571875"/>
          <p14:tracePt t="60717" x="6218238" y="3571875"/>
          <p14:tracePt t="60723" x="6234113" y="3579813"/>
          <p14:tracePt t="60732" x="6249988" y="3579813"/>
          <p14:tracePt t="60739" x="6265863" y="3579813"/>
          <p14:tracePt t="60747" x="6289675" y="3579813"/>
          <p14:tracePt t="60756" x="6321425" y="3579813"/>
          <p14:tracePt t="60763" x="6345238" y="3579813"/>
          <p14:tracePt t="60771" x="6376988" y="3579813"/>
          <p14:tracePt t="60779" x="6384925" y="3579813"/>
          <p14:tracePt t="60787" x="6418263" y="3571875"/>
          <p14:tracePt t="60795" x="6457950" y="3571875"/>
          <p14:tracePt t="60803" x="6497638" y="3556000"/>
          <p14:tracePt t="60811" x="6529388" y="3556000"/>
          <p14:tracePt t="60820" x="6545263" y="3548063"/>
          <p14:tracePt t="60826" x="6561138" y="3540125"/>
          <p14:tracePt t="60833" x="6584950" y="3540125"/>
          <p14:tracePt t="60841" x="6600825" y="3532188"/>
          <p14:tracePt t="60849" x="6608763" y="3532188"/>
          <p14:tracePt t="60857" x="6624638" y="3532188"/>
          <p14:tracePt t="60865" x="6640513" y="3532188"/>
          <p14:tracePt t="60873" x="6648450" y="3532188"/>
          <p14:tracePt t="60881" x="6672263" y="3524250"/>
          <p14:tracePt t="60890" x="6704013" y="3516313"/>
          <p14:tracePt t="60897" x="6735763" y="3508375"/>
          <p14:tracePt t="60905" x="6777038" y="3500438"/>
          <p14:tracePt t="60911" x="6800850" y="3492500"/>
          <p14:tracePt t="60919" x="6832600" y="3484563"/>
          <p14:tracePt t="60927" x="6864350" y="3476625"/>
          <p14:tracePt t="60935" x="6880225" y="3468688"/>
          <p14:tracePt t="60943" x="6896100" y="3460750"/>
          <p14:tracePt t="60951" x="6904038" y="3460750"/>
          <p14:tracePt t="60959" x="6919913" y="3460750"/>
          <p14:tracePt t="60967" x="6927850" y="3452813"/>
          <p14:tracePt t="60983" x="6935788" y="3452813"/>
          <p14:tracePt t="60991" x="6951663" y="3444875"/>
          <p14:tracePt t="61000" x="6959600" y="3436938"/>
          <p14:tracePt t="61007" x="6975475" y="3436938"/>
          <p14:tracePt t="61013" x="6991350" y="3436938"/>
          <p14:tracePt t="61021" x="6999288" y="3436938"/>
          <p14:tracePt t="61037" x="7015163" y="3436938"/>
          <p14:tracePt t="61045" x="7023100" y="3436938"/>
          <p14:tracePt t="61053" x="7038975" y="3436938"/>
          <p14:tracePt t="61061" x="7054850" y="3436938"/>
          <p14:tracePt t="61070" x="7062788" y="3436938"/>
          <p14:tracePt t="61077" x="7078663" y="3436938"/>
          <p14:tracePt t="61085" x="7094538" y="3436938"/>
          <p14:tracePt t="61093" x="7102475" y="3436938"/>
          <p14:tracePt t="61102" x="7118350" y="3436938"/>
          <p14:tracePt t="61107" x="7135813" y="3444875"/>
          <p14:tracePt t="61123" x="7143750" y="3444875"/>
          <p14:tracePt t="61131" x="7151688" y="3452813"/>
          <p14:tracePt t="61139" x="7159625" y="3452813"/>
          <p14:tracePt t="61179" x="7167563" y="3460750"/>
          <p14:tracePt t="61195" x="7175500" y="3460750"/>
          <p14:tracePt t="61201" x="7183438" y="3460750"/>
          <p14:tracePt t="61209" x="7183438" y="3468688"/>
          <p14:tracePt t="61217" x="7199313" y="3476625"/>
          <p14:tracePt t="61226" x="7215188" y="3484563"/>
          <p14:tracePt t="61233" x="7223125" y="3492500"/>
          <p14:tracePt t="61241" x="7231063" y="3492500"/>
          <p14:tracePt t="61250" x="7239000" y="3500438"/>
          <p14:tracePt t="61258" x="7246938" y="3500438"/>
          <p14:tracePt t="61573" x="7254875" y="3500438"/>
          <p14:tracePt t="61581" x="7262813" y="3492500"/>
          <p14:tracePt t="62112" x="7254875" y="3492500"/>
          <p14:tracePt t="62149" x="7254875" y="3500438"/>
          <p14:tracePt t="62201" x="7246938" y="3508375"/>
          <p14:tracePt t="62213" x="7246938" y="3516313"/>
          <p14:tracePt t="62221" x="7239000" y="3516313"/>
          <p14:tracePt t="62235" x="7231063" y="3524250"/>
          <p14:tracePt t="62244" x="7231063" y="3532188"/>
          <p14:tracePt t="62295" x="7223125" y="3532188"/>
          <p14:tracePt t="62397" x="7223125" y="3540125"/>
          <p14:tracePt t="62467" x="7223125" y="3532188"/>
          <p14:tracePt t="62475" x="7231063" y="3532188"/>
          <p14:tracePt t="62856" x="7223125" y="3532188"/>
          <p14:tracePt t="62863" x="7215188" y="3540125"/>
          <p14:tracePt t="62872" x="7207250" y="3540125"/>
          <p14:tracePt t="70538" x="7159625" y="3556000"/>
          <p14:tracePt t="70545" x="7086600" y="3605213"/>
          <p14:tracePt t="70553" x="6999288" y="3652838"/>
          <p14:tracePt t="70561" x="6927850" y="3708400"/>
          <p14:tracePt t="70569" x="6864350" y="3771900"/>
          <p14:tracePt t="70577" x="6800850" y="3811588"/>
          <p14:tracePt t="70586" x="6751638" y="3843338"/>
          <p14:tracePt t="70593" x="6727825" y="3859213"/>
          <p14:tracePt t="70599" x="6672263" y="3883025"/>
          <p14:tracePt t="70607" x="6624638" y="3914775"/>
          <p14:tracePt t="70615" x="6592888" y="3930650"/>
          <p14:tracePt t="70624" x="6569075" y="3948113"/>
          <p14:tracePt t="70631" x="6561138" y="3948113"/>
          <p14:tracePt t="70640" x="6545263" y="3948113"/>
          <p14:tracePt t="70647" x="6537325" y="3948113"/>
          <p14:tracePt t="70655" x="6529388" y="3948113"/>
          <p14:tracePt t="70663" x="6513513" y="3948113"/>
          <p14:tracePt t="70672" x="6505575" y="3948113"/>
          <p14:tracePt t="70679" x="6489700" y="3948113"/>
          <p14:tracePt t="70687" x="6473825" y="3948113"/>
          <p14:tracePt t="70693" x="6457950" y="3938588"/>
          <p14:tracePt t="70701" x="6450013" y="3938588"/>
          <p14:tracePt t="70709" x="6426200" y="3938588"/>
          <p14:tracePt t="70717" x="6392863" y="3938588"/>
          <p14:tracePt t="70725" x="6361113" y="3938588"/>
          <p14:tracePt t="70733" x="6337300" y="3938588"/>
          <p14:tracePt t="70741" x="6321425" y="3938588"/>
          <p14:tracePt t="70749" x="6305550" y="3938588"/>
          <p14:tracePt t="70757" x="6297613" y="3938588"/>
          <p14:tracePt t="70765" x="6281738" y="3938588"/>
          <p14:tracePt t="70773" x="6265863" y="3938588"/>
          <p14:tracePt t="70781" x="6257925" y="3938588"/>
          <p14:tracePt t="70787" x="6242050" y="3938588"/>
          <p14:tracePt t="70795" x="6218238" y="3938588"/>
          <p14:tracePt t="70803" x="6202363" y="3930650"/>
          <p14:tracePt t="70811" x="6186488" y="3922713"/>
          <p14:tracePt t="70819" x="6162675" y="3914775"/>
          <p14:tracePt t="70827" x="6146800" y="3906838"/>
          <p14:tracePt t="70836" x="6138863" y="3906838"/>
          <p14:tracePt t="70843" x="6115050" y="3898900"/>
          <p14:tracePt t="70852" x="6099175" y="3898900"/>
          <p14:tracePt t="70859" x="6083300" y="3890963"/>
          <p14:tracePt t="70867" x="6075363" y="3890963"/>
          <p14:tracePt t="70875" x="6059488" y="3883025"/>
          <p14:tracePt t="70881" x="6051550" y="3883025"/>
          <p14:tracePt t="70890" x="6043613" y="3883025"/>
          <p14:tracePt t="70929" x="6034088" y="3883025"/>
          <p14:tracePt t="70937" x="6010275" y="3883025"/>
          <p14:tracePt t="70945" x="5970588" y="3883025"/>
          <p14:tracePt t="70953" x="5938838" y="3883025"/>
          <p14:tracePt t="70962" x="5899150" y="3883025"/>
          <p14:tracePt t="70969" x="5875338" y="3890963"/>
          <p14:tracePt t="70975" x="5867400" y="3890963"/>
          <p14:tracePt t="70983" x="5851525" y="3890963"/>
          <p14:tracePt t="70991" x="5835650" y="3898900"/>
          <p14:tracePt t="71000" x="5827713" y="3898900"/>
          <p14:tracePt t="71007" x="5811838" y="3898900"/>
          <p14:tracePt t="71015" x="5795963" y="3906838"/>
          <p14:tracePt t="71040" x="5788025" y="3906838"/>
          <p14:tracePt t="71047" x="5780088" y="3906838"/>
          <p14:tracePt t="71055" x="5772150" y="3906838"/>
          <p14:tracePt t="71063" x="5764213" y="3906838"/>
          <p14:tracePt t="71069" x="5740400" y="3922713"/>
          <p14:tracePt t="71077" x="5724525" y="3930650"/>
          <p14:tracePt t="71085" x="5716588" y="3930650"/>
          <p14:tracePt t="71093" x="5700713" y="3938588"/>
          <p14:tracePt t="71101" x="5684838" y="3938588"/>
          <p14:tracePt t="71110" x="5676900" y="3938588"/>
          <p14:tracePt t="71117" x="5659438" y="3948113"/>
          <p14:tracePt t="71126" x="5643563" y="3948113"/>
          <p14:tracePt t="71133" x="5635625" y="3948113"/>
          <p14:tracePt t="71142" x="5611813" y="3948113"/>
          <p14:tracePt t="71149" x="5595938" y="3948113"/>
          <p14:tracePt t="71157" x="5580063" y="3938588"/>
          <p14:tracePt t="71163" x="5556250" y="3930650"/>
          <p14:tracePt t="71171" x="5548313" y="3922713"/>
          <p14:tracePt t="71180" x="5532438" y="3914775"/>
          <p14:tracePt t="71187" x="5516563" y="3906838"/>
          <p14:tracePt t="71227" x="5508625" y="3906838"/>
          <p14:tracePt t="71235" x="5500688" y="3906838"/>
          <p14:tracePt t="71243" x="5492750" y="3906838"/>
          <p14:tracePt t="71313" x="5492750" y="3898900"/>
          <p14:tracePt t="71321" x="5492750" y="3890963"/>
          <p14:tracePt t="72041" x="5500688" y="3890963"/>
          <p14:tracePt t="72049" x="5516563" y="3883025"/>
          <p14:tracePt t="72058" x="5564188" y="3867150"/>
          <p14:tracePt t="72065" x="5580063" y="3859213"/>
          <p14:tracePt t="72073" x="5611813" y="3851275"/>
          <p14:tracePt t="72081" x="5627688" y="3835400"/>
          <p14:tracePt t="72089" x="5651500" y="3835400"/>
          <p14:tracePt t="72098" x="5676900" y="3827463"/>
          <p14:tracePt t="72105" x="5684838" y="3827463"/>
          <p14:tracePt t="72111" x="5700713" y="3827463"/>
          <p14:tracePt t="72119" x="5716588" y="3827463"/>
          <p14:tracePt t="72127" x="5716588" y="3819525"/>
          <p14:tracePt t="72135" x="5724525" y="3819525"/>
          <p14:tracePt t="72143" x="5740400" y="3819525"/>
          <p14:tracePt t="72151" x="5748338" y="3819525"/>
          <p14:tracePt t="72159" x="5764213" y="3819525"/>
          <p14:tracePt t="72167" x="5780088" y="3827463"/>
          <p14:tracePt t="72175" x="5788025" y="3827463"/>
          <p14:tracePt t="72183" x="5795963" y="3827463"/>
          <p14:tracePt t="72191" x="5803900" y="3827463"/>
          <p14:tracePt t="72199" x="5811838" y="3827463"/>
          <p14:tracePt t="72213" x="5819775" y="3827463"/>
          <p14:tracePt t="72225" x="5827713" y="3827463"/>
          <p14:tracePt t="72233" x="5835650" y="3827463"/>
          <p14:tracePt t="72308" x="5843588" y="3827463"/>
          <p14:tracePt t="72320" x="5851525" y="3827463"/>
          <p14:tracePt t="72331" x="5859463" y="3827463"/>
          <p14:tracePt t="72355" x="5875338" y="3819525"/>
          <p14:tracePt t="72371" x="5883275" y="3803650"/>
          <p14:tracePt t="72379" x="5891213" y="3787775"/>
          <p14:tracePt t="72723" x="5899150" y="3771900"/>
          <p14:tracePt t="72731" x="5922963" y="3763963"/>
          <p14:tracePt t="72739" x="5946775" y="3756025"/>
          <p14:tracePt t="72747" x="5970588" y="3740150"/>
          <p14:tracePt t="72755" x="5978525" y="3732213"/>
          <p14:tracePt t="72763" x="6010275" y="3716338"/>
          <p14:tracePt t="72771" x="6026150" y="3708400"/>
          <p14:tracePt t="72779" x="6051550" y="3700463"/>
          <p14:tracePt t="72788" x="6067425" y="3700463"/>
          <p14:tracePt t="72796" x="6075363" y="3692525"/>
          <p14:tracePt t="72803" x="6091238" y="3692525"/>
          <p14:tracePt t="72809" x="6107113" y="3684588"/>
          <p14:tracePt t="72817" x="6122988" y="3684588"/>
          <p14:tracePt t="72825" x="6130925" y="3684588"/>
          <p14:tracePt t="72833" x="6146800" y="3684588"/>
          <p14:tracePt t="72841" x="6162675" y="3676650"/>
          <p14:tracePt t="72857" x="6178550" y="3676650"/>
          <p14:tracePt t="72865" x="6186488" y="3676650"/>
          <p14:tracePt t="72873" x="6194425" y="3668713"/>
          <p14:tracePt t="72882" x="6202363" y="3668713"/>
          <p14:tracePt t="72889" x="6210300" y="3668713"/>
          <p14:tracePt t="72897" x="6218238" y="3668713"/>
          <p14:tracePt t="72927" x="6226175" y="3668713"/>
          <p14:tracePt t="72967" x="6234113" y="3668713"/>
          <p14:tracePt t="72987" x="6249988" y="3668713"/>
          <p14:tracePt t="72993" x="6265863" y="3668713"/>
          <p14:tracePt t="73010" x="6273800" y="3668713"/>
          <p14:tracePt t="73017" x="6281738" y="3668713"/>
          <p14:tracePt t="73025" x="6289675" y="3676650"/>
          <p14:tracePt t="73033" x="6297613" y="3676650"/>
          <p14:tracePt t="73041" x="6313488" y="3676650"/>
          <p14:tracePt t="73057" x="6329363" y="3676650"/>
          <p14:tracePt t="73065" x="6345238" y="3676650"/>
          <p14:tracePt t="73073" x="6353175" y="3676650"/>
          <p14:tracePt t="73081" x="6369050" y="3676650"/>
          <p14:tracePt t="73090" x="6384925" y="3676650"/>
          <p14:tracePt t="73104" x="6392863" y="3676650"/>
          <p14:tracePt t="73111" x="6402388" y="3676650"/>
          <p14:tracePt t="73120" x="6410325" y="3676650"/>
          <p14:tracePt t="73127" x="6426200" y="3668713"/>
          <p14:tracePt t="73135" x="6442075" y="3660775"/>
          <p14:tracePt t="73143" x="6457950" y="3652838"/>
          <p14:tracePt t="73151" x="6465888" y="3652838"/>
          <p14:tracePt t="73159" x="6489700" y="3652838"/>
          <p14:tracePt t="73167" x="6513513" y="3644900"/>
          <p14:tracePt t="73175" x="6545263" y="3636963"/>
          <p14:tracePt t="73181" x="6577013" y="3621088"/>
          <p14:tracePt t="73189" x="6600825" y="3613150"/>
          <p14:tracePt t="73197" x="6624638" y="3605213"/>
          <p14:tracePt t="73205" x="6632575" y="3605213"/>
          <p14:tracePt t="73213" x="6648450" y="3595688"/>
          <p14:tracePt t="73221" x="6656388" y="3595688"/>
          <p14:tracePt t="73373" x="6664325" y="3595688"/>
          <p14:tracePt t="73385" x="6672263" y="3587750"/>
          <p14:tracePt t="73393" x="6680200" y="3587750"/>
          <p14:tracePt t="73401" x="6688138" y="3579813"/>
          <p14:tracePt t="73410" x="6704013" y="3579813"/>
          <p14:tracePt t="73418" x="6711950" y="3579813"/>
          <p14:tracePt t="73433" x="6719888" y="3579813"/>
          <p14:tracePt t="73441" x="6727825" y="3579813"/>
          <p14:tracePt t="73449" x="6735763" y="3579813"/>
          <p14:tracePt t="73457" x="6743700" y="3579813"/>
          <p14:tracePt t="73465" x="6759575" y="3579813"/>
          <p14:tracePt t="73471" x="6769100" y="3579813"/>
          <p14:tracePt t="73479" x="6784975" y="3579813"/>
          <p14:tracePt t="73487" x="6792913" y="3579813"/>
          <p14:tracePt t="73496" x="6816725" y="3579813"/>
          <p14:tracePt t="73504" x="6832600" y="3579813"/>
          <p14:tracePt t="73511" x="6848475" y="3579813"/>
          <p14:tracePt t="73519" x="6856413" y="3579813"/>
          <p14:tracePt t="73527" x="6872288" y="3579813"/>
          <p14:tracePt t="73535" x="6880225" y="3579813"/>
          <p14:tracePt t="73543" x="6896100" y="3579813"/>
          <p14:tracePt t="73551" x="6911975" y="3579813"/>
          <p14:tracePt t="73557" x="6927850" y="3579813"/>
          <p14:tracePt t="73565" x="6935788" y="3579813"/>
          <p14:tracePt t="73573" x="6951663" y="3579813"/>
          <p14:tracePt t="73581" x="6959600" y="3579813"/>
          <p14:tracePt t="73589" x="6967538" y="3579813"/>
          <p14:tracePt t="73597" x="6983413" y="3579813"/>
          <p14:tracePt t="73613" x="6991350" y="3579813"/>
          <p14:tracePt t="73621" x="6999288" y="3579813"/>
          <p14:tracePt t="73629" x="7007225" y="3579813"/>
          <p14:tracePt t="74898" x="7007225" y="3587750"/>
          <p14:tracePt t="74905" x="6951663" y="3605213"/>
          <p14:tracePt t="74913" x="6896100" y="3621088"/>
          <p14:tracePt t="74921" x="6856413" y="3621088"/>
          <p14:tracePt t="74929" x="6808788" y="3621088"/>
          <p14:tracePt t="74937" x="6792913" y="3621088"/>
          <p14:tracePt t="74945" x="6759575" y="3629025"/>
          <p14:tracePt t="74954" x="6711950" y="3629025"/>
          <p14:tracePt t="74962" x="6656388" y="3644900"/>
          <p14:tracePt t="74969" x="6584950" y="3668713"/>
          <p14:tracePt t="74975" x="6473825" y="3684588"/>
          <p14:tracePt t="74983" x="6321425" y="3708400"/>
          <p14:tracePt t="74992" x="6115050" y="3740150"/>
          <p14:tracePt t="74999" x="5819775" y="3771900"/>
          <p14:tracePt t="75007" x="5508625" y="3803650"/>
          <p14:tracePt t="75015" x="5141913" y="3819525"/>
          <p14:tracePt t="75023" x="4806950" y="3819525"/>
          <p14:tracePt t="75032" x="4416425" y="3811588"/>
          <p14:tracePt t="75039" x="4105275" y="3795713"/>
          <p14:tracePt t="75047" x="3851275" y="3779838"/>
          <p14:tracePt t="75055" x="3611563" y="3748088"/>
          <p14:tracePt t="75063" x="3476625" y="3732213"/>
          <p14:tracePt t="75071" x="3387725" y="3692525"/>
          <p14:tracePt t="75077" x="3340100" y="3676650"/>
          <p14:tracePt t="75085" x="3332163" y="3660775"/>
          <p14:tracePt t="75093" x="3332163" y="3652838"/>
          <p14:tracePt t="75101" x="3332163" y="3636963"/>
          <p14:tracePt t="75110" x="3332163" y="3621088"/>
          <p14:tracePt t="75117" x="3332163" y="3613150"/>
          <p14:tracePt t="75125" x="3332163" y="3595688"/>
          <p14:tracePt t="75133" x="3324225" y="3587750"/>
          <p14:tracePt t="75141" x="3308350" y="3579813"/>
          <p14:tracePt t="75149" x="3292475" y="3563938"/>
          <p14:tracePt t="75157" x="3268663" y="3540125"/>
          <p14:tracePt t="75163" x="3236913" y="3516313"/>
          <p14:tracePt t="75172" x="3189288" y="3484563"/>
          <p14:tracePt t="75180" x="3125788" y="3436938"/>
          <p14:tracePt t="75187" x="3060700" y="3389313"/>
          <p14:tracePt t="75196" x="3013075" y="3357563"/>
          <p14:tracePt t="75203" x="2965450" y="3302000"/>
          <p14:tracePt t="75212" x="2949575" y="3270250"/>
          <p14:tracePt t="75220" x="2933700" y="3244850"/>
          <p14:tracePt t="75227" x="2933700" y="3228975"/>
          <p14:tracePt t="75235" x="2933700" y="3213100"/>
          <p14:tracePt t="75243" x="2933700" y="3197225"/>
          <p14:tracePt t="75251" x="2933700" y="3181350"/>
          <p14:tracePt t="75260" x="2949575" y="3173413"/>
          <p14:tracePt t="75265" x="2957513" y="3157538"/>
          <p14:tracePt t="75273" x="2973388" y="3141663"/>
          <p14:tracePt t="75290" x="3005138" y="3109913"/>
          <p14:tracePt t="75297" x="3021013" y="3086100"/>
          <p14:tracePt t="75305" x="3036888" y="3070225"/>
          <p14:tracePt t="75313" x="3052763" y="3030538"/>
          <p14:tracePt t="75321" x="3068638" y="3014663"/>
          <p14:tracePt t="75329" x="3084513" y="2974975"/>
          <p14:tracePt t="75337" x="3109913" y="2959100"/>
          <p14:tracePt t="75345" x="3133725" y="2919413"/>
          <p14:tracePt t="75351" x="3157538" y="2886075"/>
          <p14:tracePt t="75359" x="3181350" y="2846388"/>
          <p14:tracePt t="75367" x="3197225" y="2806700"/>
          <p14:tracePt t="75375" x="3213100" y="2767013"/>
          <p14:tracePt t="75383" x="3228975" y="2751138"/>
          <p14:tracePt t="75392" x="3244850" y="2735263"/>
          <p14:tracePt t="75400" x="3252788" y="2719388"/>
          <p14:tracePt t="75407" x="3252788" y="2711450"/>
          <p14:tracePt t="75490" x="3228975" y="2759075"/>
          <p14:tracePt t="75497" x="3205163" y="2830513"/>
          <p14:tracePt t="75505" x="3189288" y="2919413"/>
          <p14:tracePt t="75513" x="3141663" y="3030538"/>
          <p14:tracePt t="75521" x="3092450" y="3165475"/>
          <p14:tracePt t="75529" x="3044825" y="3309938"/>
          <p14:tracePt t="75538" x="2989263" y="3508375"/>
          <p14:tracePt t="75543" x="2933700" y="3676650"/>
          <p14:tracePt t="75552" x="2878138" y="3898900"/>
          <p14:tracePt t="75559" x="2806700" y="4098925"/>
          <p14:tracePt t="75567" x="2733675" y="4330700"/>
          <p14:tracePt t="75575" x="2654300" y="4576763"/>
          <p14:tracePt t="75583" x="2574925" y="4808538"/>
          <p14:tracePt t="75592" x="2503488" y="5008563"/>
          <p14:tracePt t="75599" x="2455863" y="5151438"/>
          <p14:tracePt t="75607" x="2424113" y="5286375"/>
          <p14:tracePt t="75615" x="2400300" y="5375275"/>
          <p14:tracePt t="75623" x="2384425" y="5462588"/>
          <p14:tracePt t="75632" x="2359025" y="5518150"/>
          <p14:tracePt t="75637" x="2351088" y="5573713"/>
          <p14:tracePt t="75645" x="2335213" y="5621338"/>
          <p14:tracePt t="75653" x="2311400" y="5670550"/>
          <p14:tracePt t="75661" x="2295525" y="5702300"/>
          <p14:tracePt t="75670" x="2287588" y="5734050"/>
          <p14:tracePt t="75677" x="2279650" y="5757863"/>
          <p14:tracePt t="75685" x="2271713" y="5765800"/>
          <p14:tracePt t="75693" x="2271713" y="5781675"/>
          <p14:tracePt t="75702" x="2271713" y="5797550"/>
          <p14:tracePt t="75717" x="2271713" y="5813425"/>
          <p14:tracePt t="75723" x="2271713" y="5829300"/>
          <p14:tracePt t="75739" x="2271713" y="5837238"/>
          <p14:tracePt t="75747" x="2271713" y="5845175"/>
          <p14:tracePt t="75808" x="2279650" y="5845175"/>
          <p14:tracePt t="75817" x="2287588" y="5845175"/>
          <p14:tracePt t="75825" x="2319338" y="5741988"/>
          <p14:tracePt t="75833" x="2384425" y="5589588"/>
          <p14:tracePt t="75841" x="2424113" y="5399088"/>
          <p14:tracePt t="75849" x="2463800" y="5183188"/>
          <p14:tracePt t="75857" x="2495550" y="5000625"/>
          <p14:tracePt t="75865" x="2519363" y="4792663"/>
          <p14:tracePt t="75873" x="2566988" y="4545013"/>
          <p14:tracePt t="75882" x="2614613" y="4306888"/>
          <p14:tracePt t="75889" x="2638425" y="4098925"/>
          <p14:tracePt t="75897" x="2662238" y="3963988"/>
          <p14:tracePt t="75905" x="2686050" y="3827463"/>
          <p14:tracePt t="75913" x="2709863" y="3716338"/>
          <p14:tracePt t="75920" x="2725738" y="3605213"/>
          <p14:tracePt t="75928" x="2751138" y="3492500"/>
          <p14:tracePt t="75935" x="2774950" y="3405188"/>
          <p14:tracePt t="75943" x="2790825" y="3325813"/>
          <p14:tracePt t="75952" x="2814638" y="3252788"/>
          <p14:tracePt t="75959" x="2838450" y="3181350"/>
          <p14:tracePt t="75967" x="2854325" y="3117850"/>
          <p14:tracePt t="75976" x="2870200" y="3062288"/>
          <p14:tracePt t="75983" x="2894013" y="3014663"/>
          <p14:tracePt t="75992" x="2894013" y="2982913"/>
          <p14:tracePt t="75999" x="2901950" y="2967038"/>
          <p14:tracePt t="76007" x="2901950" y="2951163"/>
          <p14:tracePt t="76015" x="2909888" y="2935288"/>
          <p14:tracePt t="76023" x="2909888" y="2927350"/>
          <p14:tracePt t="76147" x="2909888" y="2943225"/>
          <p14:tracePt t="76155" x="2886075" y="2998788"/>
          <p14:tracePt t="76163" x="2878138" y="3054350"/>
          <p14:tracePt t="76171" x="2870200" y="3125788"/>
          <p14:tracePt t="76180" x="2862263" y="3205163"/>
          <p14:tracePt t="76188" x="2846388" y="3294063"/>
          <p14:tracePt t="76195" x="2838450" y="3389313"/>
          <p14:tracePt t="76204" x="2838450" y="3468688"/>
          <p14:tracePt t="76211" x="2838450" y="3579813"/>
          <p14:tracePt t="76217" x="2838450" y="3684588"/>
          <p14:tracePt t="76225" x="2838450" y="3803650"/>
          <p14:tracePt t="76233" x="2838450" y="3914775"/>
          <p14:tracePt t="76242" x="2854325" y="4011613"/>
          <p14:tracePt t="76249" x="2854325" y="4106863"/>
          <p14:tracePt t="76257" x="2862263" y="4194175"/>
          <p14:tracePt t="76265" x="2870200" y="4273550"/>
          <p14:tracePt t="76287" x="2894013" y="4441825"/>
          <p14:tracePt t="76289" x="2894013" y="4513263"/>
          <p14:tracePt t="76297" x="2901950" y="4576763"/>
          <p14:tracePt t="76305" x="2901950" y="4649788"/>
          <p14:tracePt t="76313" x="2901950" y="4705350"/>
          <p14:tracePt t="76319" x="2901950" y="4745038"/>
          <p14:tracePt t="76327" x="2901950" y="4784725"/>
          <p14:tracePt t="76336" x="2901950" y="4832350"/>
          <p14:tracePt t="76343" x="2901950" y="4864100"/>
          <p14:tracePt t="76352" x="2901950" y="4879975"/>
          <p14:tracePt t="76359" x="2901950" y="4895850"/>
          <p14:tracePt t="76367" x="2901950" y="4911725"/>
          <p14:tracePt t="76438" x="2909888" y="4903788"/>
          <p14:tracePt t="76445" x="2925763" y="4840288"/>
          <p14:tracePt t="76453" x="2949575" y="4752975"/>
          <p14:tracePt t="76461" x="2973388" y="4633913"/>
          <p14:tracePt t="76470" x="2981325" y="4497388"/>
          <p14:tracePt t="76477" x="2997200" y="4362450"/>
          <p14:tracePt t="76486" x="3005138" y="4210050"/>
          <p14:tracePt t="76493" x="3021013" y="4059238"/>
          <p14:tracePt t="76500" x="3021013" y="3898900"/>
          <p14:tracePt t="76507" x="3021013" y="3724275"/>
          <p14:tracePt t="76515" x="3028950" y="3579813"/>
          <p14:tracePt t="76523" x="3036888" y="3444875"/>
          <p14:tracePt t="76532" x="3036888" y="3309938"/>
          <p14:tracePt t="76539" x="3060700" y="3173413"/>
          <p14:tracePt t="76547" x="3076575" y="3046413"/>
          <p14:tracePt t="76555" x="3076575" y="2909888"/>
          <p14:tracePt t="76563" x="3076575" y="2830513"/>
          <p14:tracePt t="76571" x="3076575" y="2759075"/>
          <p14:tracePt t="76579" x="3076575" y="2703513"/>
          <p14:tracePt t="76587" x="3084513" y="2663825"/>
          <p14:tracePt t="76595" x="3084513" y="2640013"/>
          <p14:tracePt t="76603" x="3084513" y="2624138"/>
          <p14:tracePt t="76701" x="3076575" y="2671763"/>
          <p14:tracePt t="76707" x="3068638" y="2759075"/>
          <p14:tracePt t="76715" x="3068638" y="2862263"/>
          <p14:tracePt t="76723" x="3068638" y="2998788"/>
          <p14:tracePt t="76732" x="3068638" y="3133725"/>
          <p14:tracePt t="76739" x="3084513" y="3270250"/>
          <p14:tracePt t="76747" x="3084513" y="3405188"/>
          <p14:tracePt t="76755" x="3092450" y="3540125"/>
          <p14:tracePt t="76763" x="3100388" y="3668713"/>
          <p14:tracePt t="76771" x="3117850" y="3803650"/>
          <p14:tracePt t="76779" x="3141663" y="3922713"/>
          <p14:tracePt t="76787" x="3157538" y="4027488"/>
          <p14:tracePt t="76796" x="3181350" y="4122738"/>
          <p14:tracePt t="76803" x="3189288" y="4202113"/>
          <p14:tracePt t="76809" x="3213100" y="4273550"/>
          <p14:tracePt t="76818" x="3236913" y="4346575"/>
          <p14:tracePt t="76825" x="3244850" y="4410075"/>
          <p14:tracePt t="76833" x="3252788" y="4433888"/>
          <p14:tracePt t="76842" x="3252788" y="4457700"/>
          <p14:tracePt t="76849" x="3260725" y="4465638"/>
          <p14:tracePt t="76857" x="3260725" y="4473575"/>
          <p14:tracePt t="76967" x="3276600" y="4465638"/>
          <p14:tracePt t="83877" x="3300413" y="4441825"/>
          <p14:tracePt t="83885" x="3348038" y="4378325"/>
          <p14:tracePt t="83893" x="3419475" y="4291013"/>
          <p14:tracePt t="83901" x="3492500" y="4217988"/>
          <p14:tracePt t="83909" x="3556000" y="4138613"/>
          <p14:tracePt t="83915" x="3619500" y="4075113"/>
          <p14:tracePt t="83923" x="3683000" y="4011613"/>
          <p14:tracePt t="83931" x="3738563" y="3948113"/>
          <p14:tracePt t="83939" x="3778250" y="3890963"/>
          <p14:tracePt t="83947" x="3817938" y="3851275"/>
          <p14:tracePt t="83955" x="3843338" y="3803650"/>
          <p14:tracePt t="83963" x="3883025" y="3779838"/>
          <p14:tracePt t="83971" x="3898900" y="3763963"/>
          <p14:tracePt t="83979" x="3906838" y="3748088"/>
          <p14:tracePt t="83987" x="3914775" y="3740150"/>
          <p14:tracePt t="83995" x="3922713" y="3740150"/>
          <p14:tracePt t="84123" x="3930650" y="3740150"/>
          <p14:tracePt t="84135" x="3938588" y="3716338"/>
          <p14:tracePt t="84143" x="3954463" y="3684588"/>
          <p14:tracePt t="84151" x="3986213" y="3621088"/>
          <p14:tracePt t="84160" x="4017963" y="3563938"/>
          <p14:tracePt t="84167" x="4073525" y="3476625"/>
          <p14:tracePt t="84175" x="4137025" y="3389313"/>
          <p14:tracePt t="84186" x="4192588" y="3309938"/>
          <p14:tracePt t="84189" x="4217988" y="3262313"/>
          <p14:tracePt t="84197" x="4241800" y="3236913"/>
          <p14:tracePt t="84205" x="4257675" y="3228975"/>
          <p14:tracePt t="84213" x="4265613" y="3228975"/>
          <p14:tracePt t="84221" x="4273550" y="3228975"/>
          <p14:tracePt t="84229" x="4289425" y="3228975"/>
          <p14:tracePt t="84237" x="4329113" y="3228975"/>
          <p14:tracePt t="84245" x="4400550" y="3228975"/>
          <p14:tracePt t="84253" x="4519613" y="3244850"/>
          <p14:tracePt t="84261" x="4672013" y="3270250"/>
          <p14:tracePt t="84269" x="4886325" y="3294063"/>
          <p14:tracePt t="84277" x="5118100" y="3325813"/>
          <p14:tracePt t="84283" x="5357813" y="3349625"/>
          <p14:tracePt t="84300" x="5700713" y="3405188"/>
          <p14:tracePt t="84307" x="5795963" y="3421063"/>
          <p14:tracePt t="84315" x="5867400" y="3444875"/>
          <p14:tracePt t="84323" x="5938838" y="3468688"/>
          <p14:tracePt t="84331" x="6002338" y="3484563"/>
          <p14:tracePt t="84339" x="6059488" y="3508375"/>
          <p14:tracePt t="84347" x="6122988" y="3524250"/>
          <p14:tracePt t="84355" x="6178550" y="3540125"/>
          <p14:tracePt t="84363" x="6234113" y="3563938"/>
          <p14:tracePt t="84371" x="6297613" y="3595688"/>
          <p14:tracePt t="84377" x="6345238" y="3621088"/>
          <p14:tracePt t="84385" x="6402388" y="3644900"/>
          <p14:tracePt t="84393" x="6465888" y="3676650"/>
          <p14:tracePt t="84401" x="6513513" y="3692525"/>
          <p14:tracePt t="84409" x="6545263" y="3700463"/>
          <p14:tracePt t="84417" x="6577013" y="3716338"/>
          <p14:tracePt t="84425" x="6592888" y="3716338"/>
          <p14:tracePt t="84433" x="6608763" y="3716338"/>
          <p14:tracePt t="84441" x="6616700" y="3716338"/>
          <p14:tracePt t="84449" x="6624638" y="3716338"/>
          <p14:tracePt t="84667" x="6624638" y="3708400"/>
          <p14:tracePt t="84675" x="6624638" y="3700463"/>
          <p14:tracePt t="84683" x="6624638" y="3684588"/>
          <p14:tracePt t="84692" x="6624638" y="3676650"/>
          <p14:tracePt t="84700" x="6624638" y="3660775"/>
          <p14:tracePt t="84707" x="6624638" y="3644900"/>
          <p14:tracePt t="84715" x="6624638" y="3636963"/>
          <p14:tracePt t="84723" x="6616700" y="3621088"/>
          <p14:tracePt t="84731" x="6616700" y="3605213"/>
          <p14:tracePt t="84739" x="6616700" y="3595688"/>
          <p14:tracePt t="84747" x="6608763" y="3579813"/>
          <p14:tracePt t="84753" x="6608763" y="3563938"/>
          <p14:tracePt t="84761" x="6608763" y="3556000"/>
          <p14:tracePt t="84769" x="6608763" y="3540125"/>
          <p14:tracePt t="84847" x="6608763" y="3532188"/>
          <p14:tracePt t="84899" x="6608763" y="3524250"/>
          <p14:tracePt t="84911" x="6600825" y="3524250"/>
          <p14:tracePt t="84920" x="6592888" y="3508375"/>
          <p14:tracePt t="84928" x="6577013" y="3492500"/>
          <p14:tracePt t="84933" x="6569075" y="3484563"/>
          <p14:tracePt t="84941" x="6561138" y="3468688"/>
          <p14:tracePt t="84949" x="6553200" y="3460750"/>
          <p14:tracePt t="84957" x="6545263" y="3452813"/>
          <p14:tracePt t="84973" x="6537325" y="3444875"/>
          <p14:tracePt t="84990" x="6529388" y="3436938"/>
          <p14:tracePt t="85040" x="6529388" y="3429000"/>
          <p14:tracePt t="85075" x="6537325" y="3421063"/>
          <p14:tracePt t="85092" x="6553200" y="3421063"/>
          <p14:tracePt t="85099" x="6569075" y="3421063"/>
          <p14:tracePt t="85116" x="6577013" y="3421063"/>
          <p14:tracePt t="85322" x="6584950" y="3405188"/>
          <p14:tracePt t="85333" x="6592888" y="3381375"/>
          <p14:tracePt t="85341" x="6600825" y="3373438"/>
          <p14:tracePt t="85349" x="6616700" y="3357563"/>
          <p14:tracePt t="85357" x="6616700" y="3341688"/>
          <p14:tracePt t="85366" x="6624638" y="3325813"/>
          <p14:tracePt t="85373" x="6632575" y="3325813"/>
          <p14:tracePt t="85381" x="6640513" y="3325813"/>
          <p14:tracePt t="85389" x="6640513" y="3317875"/>
          <p14:tracePt t="85403" x="6640513" y="3309938"/>
          <p14:tracePt t="85411" x="6648450" y="3309938"/>
          <p14:tracePt t="85427" x="6664325" y="3302000"/>
          <p14:tracePt t="85435" x="6664325" y="3294063"/>
          <p14:tracePt t="85444" x="6680200" y="3286125"/>
          <p14:tracePt t="85451" x="6696075" y="3278188"/>
          <p14:tracePt t="85460" x="6704013" y="3278188"/>
          <p14:tracePt t="85468" x="6704013" y="3270250"/>
          <p14:tracePt t="85476" x="6719888" y="3262313"/>
          <p14:tracePt t="85483" x="6735763" y="3262313"/>
          <p14:tracePt t="85491" x="6743700" y="3262313"/>
          <p14:tracePt t="85499" x="6759575" y="3262313"/>
          <p14:tracePt t="85698" x="6743700" y="3252788"/>
          <p14:tracePt t="85705" x="6735763" y="3236913"/>
          <p14:tracePt t="85713" x="6719888" y="3236913"/>
          <p14:tracePt t="85721" x="6704013" y="3221038"/>
          <p14:tracePt t="85730" x="6680200" y="3205163"/>
          <p14:tracePt t="85737" x="6664325" y="3189288"/>
          <p14:tracePt t="85745" x="6632575" y="3181350"/>
          <p14:tracePt t="85753" x="6592888" y="3165475"/>
          <p14:tracePt t="85761" x="6537325" y="3149600"/>
          <p14:tracePt t="85769" x="6513513" y="3149600"/>
          <p14:tracePt t="85777" x="6497638" y="3149600"/>
          <p14:tracePt t="85786" x="6481763" y="3149600"/>
          <p14:tracePt t="85961" x="6489700" y="3149600"/>
          <p14:tracePt t="85969" x="6497638" y="3149600"/>
          <p14:tracePt t="85981" x="6505575" y="3149600"/>
          <p14:tracePt t="85991" x="6513513" y="3149600"/>
          <p14:tracePt t="86012" x="6521450" y="3149600"/>
          <p14:tracePt t="86105" x="6521450" y="3157538"/>
          <p14:tracePt t="86117" x="6529388" y="3157538"/>
          <p14:tracePt t="86125" x="6529388" y="3165475"/>
          <p14:tracePt t="86134" x="6529388" y="3181350"/>
          <p14:tracePt t="86141" x="6537325" y="3189288"/>
          <p14:tracePt t="86149" x="6537325" y="3205163"/>
          <p14:tracePt t="86157" x="6545263" y="3221038"/>
          <p14:tracePt t="86166" x="6545263" y="3236913"/>
          <p14:tracePt t="86171" x="6545263" y="3244850"/>
          <p14:tracePt t="86179" x="6545263" y="3262313"/>
          <p14:tracePt t="86187" x="6545263" y="3270250"/>
          <p14:tracePt t="86195" x="6545263" y="3286125"/>
          <p14:tracePt t="86203" x="6545263" y="3294063"/>
          <p14:tracePt t="86211" x="6545263" y="3302000"/>
          <p14:tracePt t="86763" x="6553200" y="3302000"/>
          <p14:tracePt t="86771" x="6561138" y="3286125"/>
          <p14:tracePt t="86779" x="6569075" y="3278188"/>
          <p14:tracePt t="86787" x="6584950" y="3270250"/>
          <p14:tracePt t="86795" x="6600825" y="3262313"/>
          <p14:tracePt t="86803" x="6616700" y="3252788"/>
          <p14:tracePt t="86811" x="6624638" y="3244850"/>
          <p14:tracePt t="86819" x="6640513" y="3228975"/>
          <p14:tracePt t="86827" x="6656388" y="3221038"/>
          <p14:tracePt t="86834" x="6664325" y="3213100"/>
          <p14:tracePt t="87030" x="6664325" y="3221038"/>
          <p14:tracePt t="87053" x="6664325" y="3228975"/>
          <p14:tracePt t="87061" x="6656388" y="3236913"/>
          <p14:tracePt t="87069" x="6656388" y="3244850"/>
          <p14:tracePt t="87085" x="6656388" y="3252788"/>
          <p14:tracePt t="87093" x="6648450" y="3252788"/>
          <p14:tracePt t="87101" x="6640513" y="3252788"/>
          <p14:tracePt t="87109" x="6640513" y="3262313"/>
          <p14:tracePt t="87115" x="6632575" y="3262313"/>
          <p14:tracePt t="87123" x="6632575" y="3270250"/>
          <p14:tracePt t="87139" x="6616700" y="3270250"/>
          <p14:tracePt t="87147" x="6608763" y="3270250"/>
          <p14:tracePt t="87201" x="6600825" y="3278188"/>
          <p14:tracePt t="87213" x="6592888" y="3286125"/>
          <p14:tracePt t="87222" x="6584950" y="3286125"/>
          <p14:tracePt t="87293" x="6592888" y="3278188"/>
          <p14:tracePt t="87300" x="6600825" y="3270250"/>
          <p14:tracePt t="87307" x="6608763" y="3252788"/>
          <p14:tracePt t="87315" x="6624638" y="3244850"/>
          <p14:tracePt t="87323" x="6632575" y="3228975"/>
          <p14:tracePt t="87332" x="6640513" y="3228975"/>
          <p14:tracePt t="87339" x="6640513" y="3221038"/>
          <p14:tracePt t="87347" x="6648450" y="3213100"/>
          <p14:tracePt t="87445" x="6648450" y="3221038"/>
          <p14:tracePt t="87453" x="6640513" y="3228975"/>
          <p14:tracePt t="87461" x="6640513" y="3244850"/>
          <p14:tracePt t="87469" x="6624638" y="3262313"/>
          <p14:tracePt t="87477" x="6616700" y="3278188"/>
          <p14:tracePt t="87485" x="6600825" y="3294063"/>
          <p14:tracePt t="87491" x="6584950" y="3309938"/>
          <p14:tracePt t="87499" x="6577013" y="3325813"/>
          <p14:tracePt t="87507" x="6561138" y="3341688"/>
          <p14:tracePt t="87515" x="6561138" y="3349625"/>
          <p14:tracePt t="87523" x="6561138" y="3357563"/>
          <p14:tracePt t="87531" x="6553200" y="3357563"/>
          <p14:tracePt t="87539" x="6553200" y="3365500"/>
          <p14:tracePt t="87777" x="6553200" y="3357563"/>
          <p14:tracePt t="87785" x="6553200" y="3349625"/>
          <p14:tracePt t="87793" x="6553200" y="3341688"/>
          <p14:tracePt t="87977" x="6553200" y="3333750"/>
          <p14:tracePt t="88255" x="6553200" y="3325813"/>
          <p14:tracePt t="97179" x="6553200" y="3317875"/>
          <p14:tracePt t="97497" x="6553200" y="3309938"/>
          <p14:tracePt t="97507" x="6561138" y="3302000"/>
          <p14:tracePt t="97515" x="6569075" y="3294063"/>
          <p14:tracePt t="97523" x="6577013" y="3278188"/>
          <p14:tracePt t="97531" x="6592888" y="3270250"/>
          <p14:tracePt t="97539" x="6592888" y="3252788"/>
          <p14:tracePt t="97547" x="6608763" y="3244850"/>
          <p14:tracePt t="97556" x="6624638" y="3236913"/>
          <p14:tracePt t="97563" x="6632575" y="3221038"/>
          <p14:tracePt t="97571" x="6648450" y="3205163"/>
          <p14:tracePt t="97579" x="6664325" y="3189288"/>
          <p14:tracePt t="97587" x="6672263" y="3173413"/>
          <p14:tracePt t="97593" x="6688138" y="3165475"/>
          <p14:tracePt t="97601" x="6704013" y="3149600"/>
          <p14:tracePt t="97609" x="6711950" y="3141663"/>
          <p14:tracePt t="97617" x="6719888" y="3133725"/>
          <p14:tracePt t="97625" x="6735763" y="3117850"/>
          <p14:tracePt t="97633" x="6743700" y="3117850"/>
          <p14:tracePt t="97641" x="6751638" y="3117850"/>
          <p14:tracePt t="98933" x="6735763" y="3125788"/>
          <p14:tracePt t="98942" x="6719888" y="3149600"/>
          <p14:tracePt t="98950" x="6696075" y="3181350"/>
          <p14:tracePt t="98957" x="6648450" y="3221038"/>
          <p14:tracePt t="98965" x="6600825" y="3270250"/>
          <p14:tracePt t="98973" x="6537325" y="3309938"/>
          <p14:tracePt t="98981" x="6473825" y="3365500"/>
          <p14:tracePt t="98990" x="6402388" y="3421063"/>
          <p14:tracePt t="98997" x="6321425" y="3484563"/>
          <p14:tracePt t="99003" x="6234113" y="3548063"/>
          <p14:tracePt t="99012" x="6138863" y="3605213"/>
          <p14:tracePt t="99019" x="6051550" y="3660775"/>
          <p14:tracePt t="99027" x="5962650" y="3716338"/>
          <p14:tracePt t="99036" x="5859463" y="3756025"/>
          <p14:tracePt t="99044" x="5772150" y="3803650"/>
          <p14:tracePt t="99051" x="5700713" y="3819525"/>
          <p14:tracePt t="99059" x="5643563" y="3843338"/>
          <p14:tracePt t="99067" x="5556250" y="3867150"/>
          <p14:tracePt t="99075" x="5484813" y="3875088"/>
          <p14:tracePt t="99083" x="5429250" y="3883025"/>
          <p14:tracePt t="99091" x="5373688" y="3883025"/>
          <p14:tracePt t="99097" x="5318125" y="3883025"/>
          <p14:tracePt t="99106" x="5260975" y="3883025"/>
          <p14:tracePt t="99113" x="5205413" y="3883025"/>
          <p14:tracePt t="99121" x="5157788" y="3883025"/>
          <p14:tracePt t="99129" x="5102225" y="3883025"/>
          <p14:tracePt t="99137" x="5038725" y="3883025"/>
          <p14:tracePt t="99145" x="4983163" y="3859213"/>
          <p14:tracePt t="99153" x="4926013" y="3843338"/>
          <p14:tracePt t="99162" x="4862513" y="3819525"/>
          <p14:tracePt t="99169" x="4791075" y="3803650"/>
          <p14:tracePt t="99177" x="4735513" y="3779838"/>
          <p14:tracePt t="99185" x="4687888" y="3763963"/>
          <p14:tracePt t="99191" x="4632325" y="3748088"/>
          <p14:tracePt t="99199" x="4567238" y="3716338"/>
          <p14:tracePt t="99207" x="4519613" y="3676650"/>
          <p14:tracePt t="99215" x="4471988" y="3660775"/>
          <p14:tracePt t="99223" x="4448175" y="3644900"/>
          <p14:tracePt t="99231" x="4416425" y="3636963"/>
          <p14:tracePt t="99240" x="4384675" y="3621088"/>
          <p14:tracePt t="99247" x="4337050" y="3595688"/>
          <p14:tracePt t="99255" x="4297363" y="3579813"/>
          <p14:tracePt t="99263" x="4241800" y="3571875"/>
          <p14:tracePt t="99271" x="4176713" y="3548063"/>
          <p14:tracePt t="99279" x="4144963" y="3540125"/>
          <p14:tracePt t="99295" x="4089400" y="3508375"/>
          <p14:tracePt t="99301" x="4057650" y="3500438"/>
          <p14:tracePt t="99310" x="4025900" y="3484563"/>
          <p14:tracePt t="99317" x="3978275" y="3468688"/>
          <p14:tracePt t="99325" x="3922713" y="3452813"/>
          <p14:tracePt t="99333" x="3875088" y="3429000"/>
          <p14:tracePt t="99342" x="3817938" y="3421063"/>
          <p14:tracePt t="99349" x="3762375" y="3405188"/>
          <p14:tracePt t="99357" x="3698875" y="3381375"/>
          <p14:tracePt t="99366" x="3643313" y="3365500"/>
          <p14:tracePt t="99373" x="3595688" y="3341688"/>
          <p14:tracePt t="99381" x="3548063" y="3333750"/>
          <p14:tracePt t="99387" x="3532188" y="3325813"/>
          <p14:tracePt t="99395" x="3516313" y="3325813"/>
          <p14:tracePt t="99403" x="3484563" y="3341688"/>
          <p14:tracePt t="99412" x="3419475" y="3381375"/>
          <p14:tracePt t="99420" x="3371850" y="3444875"/>
          <p14:tracePt t="99427" x="3300413" y="3524250"/>
          <p14:tracePt t="99435" x="3236913" y="3613150"/>
          <p14:tracePt t="99443" x="3181350" y="3700463"/>
          <p14:tracePt t="99451" x="3125788" y="3795713"/>
          <p14:tracePt t="99459" x="3092450" y="3898900"/>
          <p14:tracePt t="99467" x="3068638" y="3979863"/>
          <p14:tracePt t="99473" x="3036888" y="4067175"/>
          <p14:tracePt t="99481" x="3021013" y="4138613"/>
          <p14:tracePt t="99489" x="2997200" y="4194175"/>
          <p14:tracePt t="99497" x="2981325" y="4257675"/>
          <p14:tracePt t="99505" x="2965450" y="4273550"/>
          <p14:tracePt t="99513" x="2965450" y="4281488"/>
          <p14:tracePt t="99521" x="2957513" y="4298950"/>
          <p14:tracePt t="99607" x="2973388" y="4291013"/>
          <p14:tracePt t="99615" x="2973388" y="4273550"/>
          <p14:tracePt t="99623" x="2989263" y="4257675"/>
          <p14:tracePt t="99631" x="2989263" y="4249738"/>
          <p14:tracePt t="99640" x="2997200" y="4249738"/>
          <p14:tracePt t="100015" x="2997200" y="4241800"/>
          <p14:tracePt t="100023" x="3028950" y="4225925"/>
          <p14:tracePt t="100031" x="3084513" y="4186238"/>
          <p14:tracePt t="100037" x="3149600" y="4170363"/>
          <p14:tracePt t="100045" x="3221038" y="4146550"/>
          <p14:tracePt t="100053" x="3300413" y="4122738"/>
          <p14:tracePt t="100061" x="3387725" y="4106863"/>
          <p14:tracePt t="100069" x="3484563" y="4083050"/>
          <p14:tracePt t="100078" x="3595688" y="4059238"/>
          <p14:tracePt t="100085" x="3690938" y="4035425"/>
          <p14:tracePt t="100093" x="3786188" y="4035425"/>
          <p14:tracePt t="100101" x="3875088" y="4027488"/>
          <p14:tracePt t="100110" x="3970338" y="4027488"/>
          <p14:tracePt t="100117" x="4089400" y="4027488"/>
          <p14:tracePt t="100125" x="4225925" y="4035425"/>
          <p14:tracePt t="100133" x="4360863" y="4043363"/>
          <p14:tracePt t="100140" x="4456113" y="4051300"/>
          <p14:tracePt t="100147" x="4543425" y="4075113"/>
          <p14:tracePt t="100155" x="4616450" y="4098925"/>
          <p14:tracePt t="100163" x="4672013" y="4138613"/>
          <p14:tracePt t="100171" x="4719638" y="4178300"/>
          <p14:tracePt t="100180" x="4751388" y="4210050"/>
          <p14:tracePt t="100187" x="4767263" y="4233863"/>
          <p14:tracePt t="100195" x="4791075" y="4257675"/>
          <p14:tracePt t="100203" x="4814888" y="4273550"/>
          <p14:tracePt t="100211" x="4822825" y="4291013"/>
          <p14:tracePt t="100219" x="4830763" y="4306888"/>
          <p14:tracePt t="100225" x="4830763" y="4322763"/>
          <p14:tracePt t="100233" x="4822825" y="4338638"/>
          <p14:tracePt t="100241" x="4806950" y="4354513"/>
          <p14:tracePt t="100249" x="4759325" y="4378325"/>
          <p14:tracePt t="100257" x="4703763" y="4402138"/>
          <p14:tracePt t="100265" x="4640263" y="4418013"/>
          <p14:tracePt t="100273" x="4624388" y="4418013"/>
          <p14:tracePt t="100347" x="4616450" y="4418013"/>
          <p14:tracePt t="100355" x="4567238" y="4418013"/>
          <p14:tracePt t="100363" x="4527550" y="4418013"/>
          <p14:tracePt t="100371" x="4511675" y="4418013"/>
          <p14:tracePt t="100379" x="4503738" y="4410075"/>
          <p14:tracePt t="100387" x="4503738" y="4402138"/>
          <p14:tracePt t="100395" x="4519613" y="4386263"/>
          <p14:tracePt t="100403" x="4535488" y="4370388"/>
          <p14:tracePt t="100412" x="4551363" y="4354513"/>
          <p14:tracePt t="100417" x="4567238" y="4338638"/>
          <p14:tracePt t="100425" x="4576763" y="4322763"/>
          <p14:tracePt t="100433" x="4616450" y="4298950"/>
          <p14:tracePt t="100441" x="4664075" y="4273550"/>
          <p14:tracePt t="100449" x="4711700" y="4241800"/>
          <p14:tracePt t="100457" x="4767263" y="4210050"/>
          <p14:tracePt t="100465" x="4830763" y="4186238"/>
          <p14:tracePt t="100473" x="4886325" y="4138613"/>
          <p14:tracePt t="100481" x="4951413" y="4098925"/>
          <p14:tracePt t="100489" x="4999038" y="4075113"/>
          <p14:tracePt t="100498" x="5046663" y="4043363"/>
          <p14:tracePt t="100503" x="5110163" y="4011613"/>
          <p14:tracePt t="100511" x="5189538" y="3995738"/>
          <p14:tracePt t="100520" x="5276850" y="3971925"/>
          <p14:tracePt t="100527" x="5389563" y="3948113"/>
          <p14:tracePt t="100535" x="5524500" y="3922713"/>
          <p14:tracePt t="100543" x="5659438" y="3906838"/>
          <p14:tracePt t="100551" x="5851525" y="3875088"/>
          <p14:tracePt t="100559" x="6059488" y="3851275"/>
          <p14:tracePt t="100567" x="6297613" y="3819525"/>
          <p14:tracePt t="100575" x="6561138" y="3787775"/>
          <p14:tracePt t="100583" x="6824663" y="3756025"/>
          <p14:tracePt t="100591" x="7086600" y="3724275"/>
          <p14:tracePt t="100599" x="7318375" y="3700463"/>
          <p14:tracePt t="100605" x="7534275" y="3668713"/>
          <p14:tracePt t="100613" x="7732713" y="3660775"/>
          <p14:tracePt t="100621" x="7908925" y="3644900"/>
          <p14:tracePt t="100629" x="8083550" y="3629025"/>
          <p14:tracePt t="100638" x="8218488" y="3629025"/>
          <p14:tracePt t="100645" x="8355013" y="3629025"/>
          <p14:tracePt t="100653" x="8474075" y="3629025"/>
          <p14:tracePt t="100661" x="8602663" y="3621088"/>
          <p14:tracePt t="100670" x="8721725" y="3613150"/>
          <p14:tracePt t="100677" x="8816975" y="3595688"/>
          <p14:tracePt t="100685" x="8912225" y="3595688"/>
          <p14:tracePt t="100693" x="9009063" y="3595688"/>
          <p14:tracePt t="100700" x="9104313" y="35956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057275"/>
            <a:ext cx="61341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8549ED-C34A-429F-A657-22DF832BD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9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20"/>
    </mc:Choice>
    <mc:Fallback>
      <p:transition spd="slow" advTm="9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5" x="8880475" y="3613150"/>
          <p14:tracePt t="3231" x="8618538" y="3644900"/>
          <p14:tracePt t="3238" x="8355013" y="3676650"/>
          <p14:tracePt t="3246" x="8067675" y="3708400"/>
          <p14:tracePt t="3255" x="7780338" y="3740150"/>
          <p14:tracePt t="3262" x="7485063" y="3787775"/>
          <p14:tracePt t="3271" x="7246938" y="3819525"/>
          <p14:tracePt t="3278" x="6999288" y="3883025"/>
          <p14:tracePt t="3287" x="6784975" y="3922713"/>
          <p14:tracePt t="3294" x="6561138" y="4003675"/>
          <p14:tracePt t="3303" x="6361113" y="4059238"/>
          <p14:tracePt t="3310" x="6186488" y="4122738"/>
          <p14:tracePt t="3316" x="6059488" y="4170363"/>
          <p14:tracePt t="3325" x="5915025" y="4233863"/>
          <p14:tracePt t="3332" x="5803900" y="4291013"/>
          <p14:tracePt t="3340" x="5700713" y="4330700"/>
          <p14:tracePt t="3349" x="5611813" y="4386263"/>
          <p14:tracePt t="3357" x="5524500" y="4441825"/>
          <p14:tracePt t="3365" x="5445125" y="4481513"/>
          <p14:tracePt t="3372" x="5365750" y="4529138"/>
          <p14:tracePt t="3381" x="5310188" y="4545013"/>
          <p14:tracePt t="3388" x="5260975" y="4560888"/>
          <p14:tracePt t="3397" x="5229225" y="4584700"/>
          <p14:tracePt t="3405" x="5205413" y="4600575"/>
          <p14:tracePt t="3411" x="5189538" y="4600575"/>
          <p14:tracePt t="3418" x="5173663" y="4616450"/>
          <p14:tracePt t="3426" x="5165725" y="4624388"/>
          <p14:tracePt t="3435" x="5149850" y="4641850"/>
          <p14:tracePt t="3442" x="5133975" y="4657725"/>
          <p14:tracePt t="3451" x="5118100" y="4673600"/>
          <p14:tracePt t="3458" x="5094288" y="4681538"/>
          <p14:tracePt t="3467" x="5086350" y="4697413"/>
          <p14:tracePt t="3475" x="5062538" y="4713288"/>
          <p14:tracePt t="3482" x="5046663" y="4729163"/>
          <p14:tracePt t="3490" x="5022850" y="4745038"/>
          <p14:tracePt t="3499" x="4991100" y="4760913"/>
          <p14:tracePt t="3505" x="4967288" y="4776788"/>
          <p14:tracePt t="3513" x="4943475" y="4792663"/>
          <p14:tracePt t="3520" x="4918075" y="4808538"/>
          <p14:tracePt t="3528" x="4894263" y="4824413"/>
          <p14:tracePt t="3537" x="4862513" y="4840288"/>
          <p14:tracePt t="3544" x="4822825" y="4856163"/>
          <p14:tracePt t="3553" x="4775200" y="4887913"/>
          <p14:tracePt t="3560" x="4751388" y="4911725"/>
          <p14:tracePt t="3569" x="4703763" y="4935538"/>
          <p14:tracePt t="3576" x="4664075" y="4959350"/>
          <p14:tracePt t="3585" x="4640263" y="4976813"/>
          <p14:tracePt t="3590" x="4624388" y="4992688"/>
          <p14:tracePt t="3599" x="4616450" y="5008563"/>
          <p14:tracePt t="3607" x="4600575" y="5024438"/>
          <p14:tracePt t="3614" x="4592638" y="5040313"/>
          <p14:tracePt t="3630" x="4584700" y="5048250"/>
          <p14:tracePt t="3639" x="4576763" y="5056188"/>
          <p14:tracePt t="3647" x="4576763" y="5064125"/>
          <p14:tracePt t="5053" x="4559300" y="5056188"/>
          <p14:tracePt t="5061" x="4479925" y="4976813"/>
          <p14:tracePt t="5069" x="4376738" y="4895850"/>
          <p14:tracePt t="5077" x="4281488" y="4824413"/>
          <p14:tracePt t="5082" x="4144963" y="4760913"/>
          <p14:tracePt t="5090" x="3978275" y="4649788"/>
          <p14:tracePt t="5098" x="3802063" y="4497388"/>
          <p14:tracePt t="5106" x="3643313" y="4338638"/>
          <p14:tracePt t="5114" x="3548063" y="4233863"/>
          <p14:tracePt t="5123" x="3419475" y="4130675"/>
          <p14:tracePt t="5130" x="3316288" y="4027488"/>
          <p14:tracePt t="5138" x="3228975" y="3930650"/>
          <p14:tracePt t="5147" x="3141663" y="3843338"/>
          <p14:tracePt t="5154" x="3052763" y="3779838"/>
          <p14:tracePt t="5162" x="2965450" y="3716338"/>
          <p14:tracePt t="5170" x="2878138" y="3660775"/>
          <p14:tracePt t="5177" x="2798763" y="3613150"/>
          <p14:tracePt t="5184" x="2741613" y="3571875"/>
          <p14:tracePt t="5193" x="2678113" y="3556000"/>
          <p14:tracePt t="5200" x="2638425" y="3532188"/>
          <p14:tracePt t="5208" x="2590800" y="3516313"/>
          <p14:tracePt t="5217" x="2559050" y="3508375"/>
          <p14:tracePt t="5224" x="2511425" y="3508375"/>
          <p14:tracePt t="5233" x="2471738" y="3508375"/>
          <p14:tracePt t="5240" x="2432050" y="3508375"/>
          <p14:tracePt t="5249" x="2384425" y="3516313"/>
          <p14:tracePt t="5256" x="2351088" y="3532188"/>
          <p14:tracePt t="5263" x="2319338" y="3556000"/>
          <p14:tracePt t="5270" x="2279650" y="3571875"/>
          <p14:tracePt t="5279" x="2239963" y="3587750"/>
          <p14:tracePt t="5287" x="2176463" y="3629025"/>
          <p14:tracePt t="5295" x="2128838" y="3660775"/>
          <p14:tracePt t="5302" x="2081213" y="3676650"/>
          <p14:tracePt t="5310" x="2065338" y="3692525"/>
          <p14:tracePt t="5318" x="2057400" y="3700463"/>
          <p14:tracePt t="5327" x="2041525" y="3716338"/>
          <p14:tracePt t="5334" x="2033588" y="3716338"/>
          <p14:tracePt t="5343" x="2025650" y="3724275"/>
          <p14:tracePt t="5441" x="2033588" y="3724275"/>
          <p14:tracePt t="5467" x="2041525" y="3724275"/>
          <p14:tracePt t="5503" x="2041525" y="3716338"/>
          <p14:tracePt t="6459" x="2000250" y="3724275"/>
          <p14:tracePt t="6467" x="1984375" y="3724275"/>
          <p14:tracePt t="6473" x="1976438" y="3724275"/>
          <p14:tracePt t="6497" x="1992313" y="3692525"/>
          <p14:tracePt t="6504" x="2008188" y="3668713"/>
          <p14:tracePt t="6513" x="2025650" y="3644900"/>
          <p14:tracePt t="6520" x="2041525" y="3636963"/>
          <p14:tracePt t="6529" x="2057400" y="3621088"/>
          <p14:tracePt t="6537" x="2065338" y="3605213"/>
          <p14:tracePt t="6544" x="2081213" y="3587750"/>
          <p14:tracePt t="6553" x="2097088" y="3571875"/>
          <p14:tracePt t="6559" x="2112963" y="3556000"/>
          <p14:tracePt t="6567" x="2128838" y="3548063"/>
          <p14:tracePt t="6574" x="2144713" y="3532188"/>
          <p14:tracePt t="6583" x="2152650" y="3516313"/>
          <p14:tracePt t="6590" x="2168525" y="3500438"/>
          <p14:tracePt t="6599" x="2184400" y="3484563"/>
          <p14:tracePt t="6607" x="2192338" y="3476625"/>
          <p14:tracePt t="6614" x="2208213" y="3460750"/>
          <p14:tracePt t="6622" x="2208213" y="3452813"/>
          <p14:tracePt t="6630" x="2216150" y="3444875"/>
          <p14:tracePt t="6639" x="2224088" y="3444875"/>
          <p14:tracePt t="6646" x="2232025" y="3436938"/>
          <p14:tracePt t="6819" x="2216150" y="3444875"/>
          <p14:tracePt t="6826" x="2200275" y="3452813"/>
          <p14:tracePt t="6832" x="2192338" y="3460750"/>
          <p14:tracePt t="6840" x="2168525" y="3468688"/>
          <p14:tracePt t="6848" x="2152650" y="3468688"/>
          <p14:tracePt t="6856" x="2144713" y="3468688"/>
          <p14:tracePt t="6864" x="2128838" y="3468688"/>
          <p14:tracePt t="6872" x="2112963" y="3468688"/>
          <p14:tracePt t="6880" x="2105025" y="3460750"/>
          <p14:tracePt t="6889" x="2089150" y="3460750"/>
          <p14:tracePt t="6907" x="2089150" y="3452813"/>
          <p14:tracePt t="6913" x="2089150" y="3444875"/>
          <p14:tracePt t="6919" x="2089150" y="3429000"/>
          <p14:tracePt t="6927" x="2089150" y="3421063"/>
          <p14:tracePt t="6935" x="2105025" y="3405188"/>
          <p14:tracePt t="6942" x="2112963" y="3389313"/>
          <p14:tracePt t="6951" x="2128838" y="3373438"/>
          <p14:tracePt t="6959" x="2144713" y="3357563"/>
          <p14:tracePt t="6967" x="2160588" y="3349625"/>
          <p14:tracePt t="6975" x="2176463" y="3333750"/>
          <p14:tracePt t="6983" x="2192338" y="3317875"/>
          <p14:tracePt t="6990" x="2192338" y="3302000"/>
          <p14:tracePt t="6999" x="2200275" y="3302000"/>
          <p14:tracePt t="7052" x="2192338" y="3317875"/>
          <p14:tracePt t="7060" x="2176463" y="3333750"/>
          <p14:tracePt t="7069" x="2144713" y="3373438"/>
          <p14:tracePt t="7077" x="2105025" y="3405188"/>
          <p14:tracePt t="7085" x="2057400" y="3460750"/>
          <p14:tracePt t="7093" x="2000250" y="3500438"/>
          <p14:tracePt t="7100" x="1968500" y="3516313"/>
          <p14:tracePt t="7107" x="1936750" y="3532188"/>
          <p14:tracePt t="7115" x="1912938" y="3548063"/>
          <p14:tracePt t="7122" x="1897063" y="3556000"/>
          <p14:tracePt t="7224" x="1897063" y="3548063"/>
          <p14:tracePt t="7232" x="1897063" y="3540125"/>
          <p14:tracePt t="7298" x="1897063" y="3532188"/>
          <p14:tracePt t="9137" x="1920875" y="3508375"/>
          <p14:tracePt t="9142" x="1984375" y="3436938"/>
          <p14:tracePt t="9150" x="2017713" y="3373438"/>
          <p14:tracePt t="9159" x="2033588" y="3333750"/>
          <p14:tracePt t="9166" x="2057400" y="3294063"/>
          <p14:tracePt t="9175" x="2081213" y="3270250"/>
          <p14:tracePt t="9183" x="2105025" y="3252788"/>
          <p14:tracePt t="9191" x="2136775" y="3236913"/>
          <p14:tracePt t="9199" x="2160588" y="3221038"/>
          <p14:tracePt t="9207" x="2200275" y="3205163"/>
          <p14:tracePt t="9215" x="2232025" y="3197225"/>
          <p14:tracePt t="9222" x="2271713" y="3181350"/>
          <p14:tracePt t="9230" x="2327275" y="3173413"/>
          <p14:tracePt t="9236" x="2384425" y="3165475"/>
          <p14:tracePt t="9244" x="2439988" y="3165475"/>
          <p14:tracePt t="9252" x="2479675" y="3165475"/>
          <p14:tracePt t="9260" x="2519363" y="3165475"/>
          <p14:tracePt t="9269" x="2574925" y="3165475"/>
          <p14:tracePt t="9276" x="2638425" y="3141663"/>
          <p14:tracePt t="9284" x="2701925" y="3141663"/>
          <p14:tracePt t="9293" x="2790825" y="3133725"/>
          <p14:tracePt t="9300" x="2886075" y="3117850"/>
          <p14:tracePt t="9309" x="2981325" y="3101975"/>
          <p14:tracePt t="9317" x="3092450" y="3086100"/>
          <p14:tracePt t="9322" x="3213100" y="3078163"/>
          <p14:tracePt t="9330" x="3340100" y="3070225"/>
          <p14:tracePt t="9339" x="3476625" y="3070225"/>
          <p14:tracePt t="9347" x="3595688" y="3070225"/>
          <p14:tracePt t="9354" x="3706813" y="3070225"/>
          <p14:tracePt t="9363" x="3810000" y="3070225"/>
          <p14:tracePt t="9371" x="3914775" y="3094038"/>
          <p14:tracePt t="9379" x="3994150" y="3109913"/>
          <p14:tracePt t="9386" x="4081463" y="3133725"/>
          <p14:tracePt t="9394" x="4160838" y="3157538"/>
          <p14:tracePt t="9403" x="4233863" y="3173413"/>
          <p14:tracePt t="9411" x="4321175" y="3197225"/>
          <p14:tracePt t="9416" x="4376738" y="3213100"/>
          <p14:tracePt t="9425" x="4440238" y="3236913"/>
          <p14:tracePt t="9433" x="4495800" y="3252788"/>
          <p14:tracePt t="9441" x="4551363" y="3262313"/>
          <p14:tracePt t="9449" x="4608513" y="3278188"/>
          <p14:tracePt t="9456" x="4672013" y="3286125"/>
          <p14:tracePt t="9465" x="4727575" y="3294063"/>
          <p14:tracePt t="9472" x="4783138" y="3302000"/>
          <p14:tracePt t="9480" x="4838700" y="3309938"/>
          <p14:tracePt t="9488" x="4886325" y="3325813"/>
          <p14:tracePt t="9497" x="4926013" y="3325813"/>
          <p14:tracePt t="9504" x="4967288" y="3325813"/>
          <p14:tracePt t="9510" x="4991100" y="3325813"/>
          <p14:tracePt t="9519" x="5022850" y="3317875"/>
          <p14:tracePt t="9527" x="5038725" y="3302000"/>
          <p14:tracePt t="9535" x="5046663" y="3294063"/>
          <p14:tracePt t="9677" x="5030788" y="3286125"/>
          <p14:tracePt t="9684" x="4967288" y="3278188"/>
          <p14:tracePt t="9690" x="4894263" y="3262313"/>
          <p14:tracePt t="9699" x="4806950" y="3236913"/>
          <p14:tracePt t="9706" x="4735513" y="3213100"/>
          <p14:tracePt t="9715" x="4695825" y="3197225"/>
          <p14:tracePt t="9722" x="4648200" y="3181350"/>
          <p14:tracePt t="9731" x="4624388" y="3165475"/>
          <p14:tracePt t="9738" x="4600575" y="3149600"/>
          <p14:tracePt t="9747" x="4576763" y="3133725"/>
          <p14:tracePt t="9754" x="4551363" y="3117850"/>
          <p14:tracePt t="9763" x="4543425" y="3101975"/>
          <p14:tracePt t="9771" x="4519613" y="3086100"/>
          <p14:tracePt t="9778" x="4503738" y="3070225"/>
          <p14:tracePt t="9785" x="4479925" y="3062288"/>
          <p14:tracePt t="9793" x="4456113" y="3054350"/>
          <p14:tracePt t="9800" x="4416425" y="3030538"/>
          <p14:tracePt t="9809" x="4384675" y="3030538"/>
          <p14:tracePt t="9817" x="4329113" y="3030538"/>
          <p14:tracePt t="9825" x="4273550" y="3022600"/>
          <p14:tracePt t="9832" x="4233863" y="3022600"/>
          <p14:tracePt t="9840" x="4176713" y="3022600"/>
          <p14:tracePt t="9848" x="4121150" y="3014663"/>
          <p14:tracePt t="9857" x="4065588" y="3014663"/>
          <p14:tracePt t="9862" x="4010025" y="3014663"/>
          <p14:tracePt t="9871" x="3954463" y="3014663"/>
          <p14:tracePt t="9879" x="3914775" y="3006725"/>
          <p14:tracePt t="9890" x="3883025" y="2998788"/>
          <p14:tracePt t="9895" x="3851275" y="2998788"/>
          <p14:tracePt t="9903" x="3825875" y="2990850"/>
          <p14:tracePt t="9911" x="3794125" y="2990850"/>
          <p14:tracePt t="9919" x="3770313" y="2990850"/>
          <p14:tracePt t="9927" x="3762375" y="2982913"/>
          <p14:tracePt t="9935" x="3746500" y="2974975"/>
          <p14:tracePt t="9942" x="3730625" y="2967038"/>
          <p14:tracePt t="9951" x="3722688" y="2959100"/>
          <p14:tracePt t="9959" x="3722688" y="2951163"/>
          <p14:tracePt t="9964" x="3714750" y="2935288"/>
          <p14:tracePt t="9973" x="3714750" y="2927350"/>
          <p14:tracePt t="9980" x="3706813" y="2909888"/>
          <p14:tracePt t="9989" x="3690938" y="2894013"/>
          <p14:tracePt t="9997" x="3675063" y="2878138"/>
          <p14:tracePt t="10004" x="3659188" y="2862263"/>
          <p14:tracePt t="10021" x="3651250" y="2846388"/>
          <p14:tracePt t="10029" x="3651250" y="2838450"/>
          <p14:tracePt t="10045" x="3651250" y="2822575"/>
          <p14:tracePt t="10053" x="3651250" y="2814638"/>
          <p14:tracePt t="10079" x="3651250" y="2806700"/>
          <p14:tracePt t="10094" x="3659188" y="2806700"/>
          <p14:tracePt t="10103" x="3667125" y="2806700"/>
          <p14:tracePt t="10110" x="3667125" y="2822575"/>
          <p14:tracePt t="10118" x="3683000" y="2838450"/>
          <p14:tracePt t="10127" x="3683000" y="2854325"/>
          <p14:tracePt t="10135" x="3698875" y="2862263"/>
          <p14:tracePt t="10140" x="3706813" y="2878138"/>
          <p14:tracePt t="10149" x="3714750" y="2886075"/>
          <p14:tracePt t="10156" x="3722688" y="2901950"/>
          <p14:tracePt t="10165" x="3738563" y="2909888"/>
          <p14:tracePt t="10172" x="3746500" y="2935288"/>
          <p14:tracePt t="10180" x="3754438" y="2967038"/>
          <p14:tracePt t="10189" x="3762375" y="2998788"/>
          <p14:tracePt t="10196" x="3762375" y="3030538"/>
          <p14:tracePt t="10204" x="3770313" y="3086100"/>
          <p14:tracePt t="10213" x="3778250" y="3125788"/>
          <p14:tracePt t="10221" x="3802063" y="3173413"/>
          <p14:tracePt t="10229" x="3817938" y="3221038"/>
          <p14:tracePt t="10234" x="3833813" y="3252788"/>
          <p14:tracePt t="10243" x="3851275" y="3286125"/>
          <p14:tracePt t="10250" x="3867150" y="3309938"/>
          <p14:tracePt t="10259" x="3883025" y="3341688"/>
          <p14:tracePt t="10267" x="3922713" y="3365500"/>
          <p14:tracePt t="10275" x="3946525" y="3405188"/>
          <p14:tracePt t="10283" x="3970338" y="3429000"/>
          <p14:tracePt t="10290" x="3994150" y="3460750"/>
          <p14:tracePt t="10299" x="4017963" y="3476625"/>
          <p14:tracePt t="10307" x="4041775" y="3500438"/>
          <p14:tracePt t="10314" x="4073525" y="3516313"/>
          <p14:tracePt t="10323" x="4089400" y="3532188"/>
          <p14:tracePt t="10328" x="4105275" y="3548063"/>
          <p14:tracePt t="10336" x="4121150" y="3563938"/>
          <p14:tracePt t="10344" x="4137025" y="3579813"/>
          <p14:tracePt t="10352" x="4144963" y="3587750"/>
          <p14:tracePt t="10361" x="4160838" y="3605213"/>
          <p14:tracePt t="10369" x="4168775" y="3621088"/>
          <p14:tracePt t="10378" x="4176713" y="3636963"/>
          <p14:tracePt t="10384" x="4184650" y="3636963"/>
          <p14:tracePt t="10442" x="4176713" y="3595688"/>
          <p14:tracePt t="10451" x="4152900" y="3532188"/>
          <p14:tracePt t="10458" x="4137025" y="3476625"/>
          <p14:tracePt t="10467" x="4105275" y="3413125"/>
          <p14:tracePt t="10475" x="4057650" y="3357563"/>
          <p14:tracePt t="10483" x="4002088" y="3294063"/>
          <p14:tracePt t="10490" x="3938588" y="3236913"/>
          <p14:tracePt t="10499" x="3875088" y="3189288"/>
          <p14:tracePt t="10507" x="3810000" y="3125788"/>
          <p14:tracePt t="10513" x="3762375" y="3070225"/>
          <p14:tracePt t="10520" x="3698875" y="3022600"/>
          <p14:tracePt t="10529" x="3675063" y="2998788"/>
          <p14:tracePt t="10537" x="3659188" y="2982913"/>
          <p14:tracePt t="10544" x="3651250" y="2967038"/>
          <p14:tracePt t="10553" x="3635375" y="2959100"/>
          <p14:tracePt t="10560" x="3627438" y="2943225"/>
          <p14:tracePt t="10569" x="3619500" y="2927350"/>
          <p14:tracePt t="10577" x="3611563" y="2919413"/>
          <p14:tracePt t="10643" x="3643313" y="2951163"/>
          <p14:tracePt t="10650" x="3667125" y="2998788"/>
          <p14:tracePt t="10659" x="3714750" y="3054350"/>
          <p14:tracePt t="10666" x="3762375" y="3117850"/>
          <p14:tracePt t="10675" x="3810000" y="3173413"/>
          <p14:tracePt t="10683" x="3859213" y="3228975"/>
          <p14:tracePt t="10690" x="3890963" y="3270250"/>
          <p14:tracePt t="10697" x="3914775" y="3302000"/>
          <p14:tracePt t="10704" x="3954463" y="3341688"/>
          <p14:tracePt t="10713" x="3978275" y="3365500"/>
          <p14:tracePt t="10720" x="4002088" y="3381375"/>
          <p14:tracePt t="10729" x="4017963" y="3397250"/>
          <p14:tracePt t="10737" x="4033838" y="3405188"/>
          <p14:tracePt t="10745" x="4041775" y="3405188"/>
          <p14:tracePt t="10752" x="4049713" y="3413125"/>
          <p14:tracePt t="10761" x="4057650" y="3413125"/>
          <p14:tracePt t="10787" x="4065588" y="3413125"/>
          <p14:tracePt t="10799" x="4073525" y="3413125"/>
          <p14:tracePt t="10819" x="4081463" y="3413125"/>
          <p14:tracePt t="10843" x="4089400" y="3405188"/>
          <p14:tracePt t="10875" x="4097338" y="3397250"/>
          <p14:tracePt t="10893" x="4105275" y="3397250"/>
          <p14:tracePt t="11097" x="4105275" y="3389313"/>
          <p14:tracePt t="12217" x="4081463" y="3389313"/>
          <p14:tracePt t="12225" x="4049713" y="3389313"/>
          <p14:tracePt t="12233" x="4010025" y="3389313"/>
          <p14:tracePt t="12240" x="3954463" y="3381375"/>
          <p14:tracePt t="12249" x="3883025" y="3381375"/>
          <p14:tracePt t="12255" x="3802063" y="3381375"/>
          <p14:tracePt t="12263" x="3722688" y="3381375"/>
          <p14:tracePt t="12270" x="3635375" y="3381375"/>
          <p14:tracePt t="12279" x="3556000" y="3381375"/>
          <p14:tracePt t="12286" x="3484563" y="3381375"/>
          <p14:tracePt t="12295" x="3419475" y="3381375"/>
          <p14:tracePt t="12303" x="3379788" y="3381375"/>
          <p14:tracePt t="12310" x="3332163" y="3381375"/>
          <p14:tracePt t="12318" x="3316288" y="3381375"/>
          <p14:tracePt t="12327" x="3300413" y="3381375"/>
          <p14:tracePt t="12334" x="3276600" y="3381375"/>
          <p14:tracePt t="12342" x="3268663" y="3381375"/>
          <p14:tracePt t="12349" x="3252788" y="3381375"/>
          <p14:tracePt t="12356" x="3236913" y="3373438"/>
          <p14:tracePt t="12365" x="3213100" y="3373438"/>
          <p14:tracePt t="12373" x="3197225" y="3373438"/>
          <p14:tracePt t="12381" x="3141663" y="3373438"/>
          <p14:tracePt t="12388" x="3109913" y="3381375"/>
          <p14:tracePt t="12397" x="3068638" y="3397250"/>
          <p14:tracePt t="12404" x="3044825" y="3397250"/>
          <p14:tracePt t="12413" x="3021013" y="3405188"/>
          <p14:tracePt t="12420" x="3005138" y="3405188"/>
          <p14:tracePt t="12429" x="2997200" y="3405188"/>
          <p14:tracePt t="12437" x="2989263" y="3405188"/>
          <p14:tracePt t="12447" x="2981325" y="3405188"/>
          <p14:tracePt t="12459" x="2973388" y="3405188"/>
          <p14:tracePt t="12515" x="2965450" y="3405188"/>
          <p14:tracePt t="12523" x="2957513" y="3405188"/>
          <p14:tracePt t="12531" x="2949575" y="3405188"/>
          <p14:tracePt t="12613" x="2949575" y="3413125"/>
          <p14:tracePt t="12683" x="2989263" y="3405188"/>
          <p14:tracePt t="12690" x="3044825" y="3397250"/>
          <p14:tracePt t="12698" x="3100388" y="3389313"/>
          <p14:tracePt t="12707" x="3189288" y="3381375"/>
          <p14:tracePt t="12715" x="3284538" y="3381375"/>
          <p14:tracePt t="12721" x="3371850" y="3381375"/>
          <p14:tracePt t="12728" x="3500438" y="3365500"/>
          <p14:tracePt t="12739" x="3635375" y="3373438"/>
          <p14:tracePt t="12745" x="3730625" y="3397250"/>
          <p14:tracePt t="12753" x="3825875" y="3413125"/>
          <p14:tracePt t="12760" x="3914775" y="3460750"/>
          <p14:tracePt t="12768" x="3978275" y="3524250"/>
          <p14:tracePt t="12777" x="4010025" y="3579813"/>
          <p14:tracePt t="12785" x="4041775" y="3644900"/>
          <p14:tracePt t="12793" x="4057650" y="3724275"/>
          <p14:tracePt t="12801" x="4081463" y="3811588"/>
          <p14:tracePt t="12807" x="4105275" y="3898900"/>
          <p14:tracePt t="12814" x="4121150" y="3979863"/>
          <p14:tracePt t="12823" x="4144963" y="4075113"/>
          <p14:tracePt t="12830" x="4168775" y="4178300"/>
          <p14:tracePt t="12838" x="4192588" y="4291013"/>
          <p14:tracePt t="12847" x="4225925" y="4386263"/>
          <p14:tracePt t="12854" x="4257675" y="4473575"/>
          <p14:tracePt t="12862" x="4289425" y="4552950"/>
          <p14:tracePt t="12871" x="4329113" y="4633913"/>
          <p14:tracePt t="12879" x="4368800" y="4689475"/>
          <p14:tracePt t="12889" x="4392613" y="4737100"/>
          <p14:tracePt t="12893" x="4416425" y="4776788"/>
          <p14:tracePt t="12900" x="4432300" y="4792663"/>
          <p14:tracePt t="12908" x="4448175" y="4808538"/>
          <p14:tracePt t="12917" x="4456113" y="4824413"/>
          <p14:tracePt t="12924" x="4456113" y="4840288"/>
          <p14:tracePt t="12932" x="4456113" y="4848225"/>
          <p14:tracePt t="12940" x="4456113" y="4856163"/>
          <p14:tracePt t="12953" x="4456113" y="4864100"/>
          <p14:tracePt t="12968" x="4456113" y="4872038"/>
          <p14:tracePt t="12987" x="4456113" y="4879975"/>
          <p14:tracePt t="12995" x="4456113" y="4887913"/>
          <p14:tracePt t="13003" x="4456113" y="4895850"/>
          <p14:tracePt t="13011" x="4464050" y="4895850"/>
          <p14:tracePt t="13019" x="4464050" y="4903788"/>
          <p14:tracePt t="13031" x="4471988" y="4911725"/>
          <p14:tracePt t="13038" x="4479925" y="4919663"/>
          <p14:tracePt t="13047" x="4479925" y="4927600"/>
          <p14:tracePt t="13054" x="4487863" y="4935538"/>
          <p14:tracePt t="13063" x="4495800" y="4943475"/>
          <p14:tracePt t="13071" x="4503738" y="4943475"/>
          <p14:tracePt t="13079" x="4511675" y="4943475"/>
          <p14:tracePt t="13084" x="4527550" y="4943475"/>
          <p14:tracePt t="13093" x="4535488" y="4951413"/>
          <p14:tracePt t="13100" x="4543425" y="4951413"/>
          <p14:tracePt t="13109" x="4559300" y="4951413"/>
          <p14:tracePt t="13125" x="4576763" y="4951413"/>
          <p14:tracePt t="13133" x="4584700" y="4951413"/>
          <p14:tracePt t="13152" x="4592638" y="4951413"/>
          <p14:tracePt t="13243" x="4600575" y="4943475"/>
          <p14:tracePt t="13250" x="4600575" y="4919663"/>
          <p14:tracePt t="13259" x="4600575" y="4903788"/>
          <p14:tracePt t="13265" x="4600575" y="4895850"/>
          <p14:tracePt t="13272" x="4600575" y="4879975"/>
          <p14:tracePt t="13280" x="4584700" y="4856163"/>
          <p14:tracePt t="13288" x="4567238" y="4840288"/>
          <p14:tracePt t="13296" x="4559300" y="4824413"/>
          <p14:tracePt t="13304" x="4551363" y="4808538"/>
          <p14:tracePt t="13312" x="4543425" y="4792663"/>
          <p14:tracePt t="13320" x="4535488" y="4776788"/>
          <p14:tracePt t="13328" x="4527550" y="4760913"/>
          <p14:tracePt t="13338" x="4519613" y="4752975"/>
          <p14:tracePt t="13346" x="4511675" y="4737100"/>
          <p14:tracePt t="13354" x="4495800" y="4721225"/>
          <p14:tracePt t="13362" x="4495800" y="4705350"/>
          <p14:tracePt t="13370" x="4487863" y="4697413"/>
          <p14:tracePt t="13378" x="4479925" y="4681538"/>
          <p14:tracePt t="13386" x="4471988" y="4673600"/>
          <p14:tracePt t="13394" x="4471988" y="4665663"/>
          <p14:tracePt t="13402" x="4464050" y="4665663"/>
          <p14:tracePt t="13423" x="4464050" y="4657725"/>
          <p14:tracePt t="13436" x="4464050" y="4649788"/>
          <p14:tracePt t="13489" x="4471988" y="4649788"/>
          <p14:tracePt t="13497" x="4479925" y="4641850"/>
          <p14:tracePt t="13770" x="4479925" y="4633913"/>
          <p14:tracePt t="13783" x="4479925" y="4624388"/>
          <p14:tracePt t="13789" x="4464050" y="4608513"/>
          <p14:tracePt t="13797" x="4456113" y="4552950"/>
          <p14:tracePt t="13804" x="4448175" y="4481513"/>
          <p14:tracePt t="13813" x="4440238" y="4425950"/>
          <p14:tracePt t="13820" x="4416425" y="4370388"/>
          <p14:tracePt t="13828" x="4400550" y="4306888"/>
          <p14:tracePt t="13836" x="4376738" y="4249738"/>
          <p14:tracePt t="13844" x="4360863" y="4202113"/>
          <p14:tracePt t="13853" x="4352925" y="4162425"/>
          <p14:tracePt t="13860" x="4344988" y="4106863"/>
          <p14:tracePt t="13869" x="4329113" y="4059238"/>
          <p14:tracePt t="13876" x="4329113" y="4019550"/>
          <p14:tracePt t="13883" x="4329113" y="3987800"/>
          <p14:tracePt t="13903" x="4329113" y="3938588"/>
          <p14:tracePt t="13906" x="4329113" y="3922713"/>
          <p14:tracePt t="13915" x="4329113" y="3898900"/>
          <p14:tracePt t="13922" x="4329113" y="3883025"/>
          <p14:tracePt t="13930" x="4329113" y="3867150"/>
          <p14:tracePt t="13946" x="4329113" y="3851275"/>
          <p14:tracePt t="13967" x="4329113" y="3843338"/>
          <p14:tracePt t="13973" x="4337050" y="3843338"/>
          <p14:tracePt t="13980" x="4337050" y="3827463"/>
          <p14:tracePt t="13989" x="4344988" y="3827463"/>
          <p14:tracePt t="13997" x="4344988" y="3819525"/>
          <p14:tracePt t="14013" x="4344988" y="3811588"/>
          <p14:tracePt t="14021" x="4352925" y="3795713"/>
          <p14:tracePt t="14029" x="4352925" y="3787775"/>
          <p14:tracePt t="14037" x="4360863" y="3771900"/>
          <p14:tracePt t="14049" x="4360863" y="3763963"/>
          <p14:tracePt t="14056" x="4368800" y="3763963"/>
          <p14:tracePt t="14159" x="4368800" y="3756025"/>
          <p14:tracePt t="14167" x="4376738" y="3740150"/>
          <p14:tracePt t="14174" x="4376738" y="3732213"/>
          <p14:tracePt t="14182" x="4376738" y="3708400"/>
          <p14:tracePt t="14191" x="4376738" y="3692525"/>
          <p14:tracePt t="14199" x="4376738" y="3668713"/>
          <p14:tracePt t="14204" x="4376738" y="3660775"/>
          <p14:tracePt t="14212" x="4376738" y="3644900"/>
          <p14:tracePt t="14220" x="4376738" y="3629025"/>
          <p14:tracePt t="14229" x="4376738" y="3621088"/>
          <p14:tracePt t="14236" x="4376738" y="3605213"/>
          <p14:tracePt t="14244" x="4376738" y="3587750"/>
          <p14:tracePt t="14252" x="4368800" y="3579813"/>
          <p14:tracePt t="14261" x="4368800" y="3563938"/>
          <p14:tracePt t="14269" x="4360863" y="3548063"/>
          <p14:tracePt t="14277" x="4360863" y="3540125"/>
          <p14:tracePt t="14285" x="4360863" y="3524250"/>
          <p14:tracePt t="14292" x="4352925" y="3508375"/>
          <p14:tracePt t="14299" x="4352925" y="3500438"/>
          <p14:tracePt t="14307" x="4344988" y="3484563"/>
          <p14:tracePt t="14314" x="4337050" y="3468688"/>
          <p14:tracePt t="14323" x="4329113" y="3452813"/>
          <p14:tracePt t="14383" x="4329113" y="3444875"/>
          <p14:tracePt t="14400" x="4329113" y="3436938"/>
          <p14:tracePt t="14409" x="4329113" y="3429000"/>
          <p14:tracePt t="14416" x="4337050" y="3429000"/>
          <p14:tracePt t="14425" x="4344988" y="3421063"/>
          <p14:tracePt t="14507" x="4344988" y="3413125"/>
          <p14:tracePt t="14518" x="4337050" y="3413125"/>
          <p14:tracePt t="14526" x="4329113" y="3413125"/>
          <p14:tracePt t="14588" x="4321175" y="3413125"/>
          <p14:tracePt t="14601" x="4313238" y="3405188"/>
          <p14:tracePt t="14617" x="4313238" y="3389313"/>
          <p14:tracePt t="14682" x="4305300" y="3389313"/>
          <p14:tracePt t="14690" x="4289425" y="3429000"/>
          <p14:tracePt t="14698" x="4265613" y="3484563"/>
          <p14:tracePt t="14707" x="4249738" y="3571875"/>
          <p14:tracePt t="14714" x="4225925" y="3644900"/>
          <p14:tracePt t="14722" x="4210050" y="3716338"/>
          <p14:tracePt t="14730" x="4192588" y="3779838"/>
          <p14:tracePt t="14738" x="4184650" y="3867150"/>
          <p14:tracePt t="14746" x="4176713" y="3938588"/>
          <p14:tracePt t="14752" x="4152900" y="3995738"/>
          <p14:tracePt t="14760" x="4144963" y="4051300"/>
          <p14:tracePt t="14768" x="4137025" y="4083050"/>
          <p14:tracePt t="14776" x="4137025" y="4106863"/>
          <p14:tracePt t="14785" x="4137025" y="4114800"/>
          <p14:tracePt t="14820" x="4137025" y="4098925"/>
          <p14:tracePt t="14829" x="4152900" y="4043363"/>
          <p14:tracePt t="14836" x="4176713" y="3971925"/>
          <p14:tracePt t="14845" x="4192588" y="3898900"/>
          <p14:tracePt t="14850" x="4217988" y="3819525"/>
          <p14:tracePt t="14860" x="4225925" y="3732213"/>
          <p14:tracePt t="14868" x="4241800" y="3652838"/>
          <p14:tracePt t="14875" x="4241800" y="3579813"/>
          <p14:tracePt t="14883" x="4241800" y="3516313"/>
          <p14:tracePt t="14890" x="4241800" y="3460750"/>
          <p14:tracePt t="14904" x="4241800" y="3413125"/>
          <p14:tracePt t="14906" x="4233863" y="3397250"/>
          <p14:tracePt t="14923" x="4233863" y="3389313"/>
          <p14:tracePt t="14965" x="4217988" y="3429000"/>
          <p14:tracePt t="14973" x="4192588" y="3492500"/>
          <p14:tracePt t="14980" x="4184650" y="3516313"/>
          <p14:tracePt t="14989" x="4168775" y="3556000"/>
          <p14:tracePt t="14997" x="4152900" y="3595688"/>
          <p14:tracePt t="15004" x="4137025" y="3636963"/>
          <p14:tracePt t="15013" x="4129088" y="3660775"/>
          <p14:tracePt t="15020" x="4113213" y="3668713"/>
          <p14:tracePt t="15029" x="4113213" y="3676650"/>
          <p14:tracePt t="15102" x="4105275" y="3676650"/>
          <p14:tracePt t="15185" x="4121150" y="3676650"/>
          <p14:tracePt t="15193" x="4129088" y="3676650"/>
          <p14:tracePt t="15201" x="4144963" y="3676650"/>
          <p14:tracePt t="15208" x="4160838" y="3676650"/>
          <p14:tracePt t="15217" x="4168775" y="3676650"/>
          <p14:tracePt t="15225" x="4176713" y="3676650"/>
          <p14:tracePt t="15233" x="4184650" y="3676650"/>
          <p14:tracePt t="15247" x="4200525" y="3676650"/>
          <p14:tracePt t="15255" x="4210050" y="3660775"/>
          <p14:tracePt t="15263" x="4225925" y="3644900"/>
          <p14:tracePt t="15271" x="4225925" y="3636963"/>
          <p14:tracePt t="15279" x="4241800" y="3629025"/>
          <p14:tracePt t="15286" x="4249738" y="3613150"/>
          <p14:tracePt t="15295" x="4257675" y="3595688"/>
          <p14:tracePt t="15302" x="4273550" y="3579813"/>
          <p14:tracePt t="15311" x="4281488" y="3571875"/>
          <p14:tracePt t="15319" x="4281488" y="3556000"/>
          <p14:tracePt t="15327" x="4289425" y="3540125"/>
          <p14:tracePt t="15333" x="4289425" y="3532188"/>
          <p14:tracePt t="15340" x="4297363" y="3516313"/>
          <p14:tracePt t="15349" x="4297363" y="3508375"/>
          <p14:tracePt t="15357" x="4297363" y="3500438"/>
          <p14:tracePt t="15454" x="4305300" y="3500438"/>
          <p14:tracePt t="15462" x="4313238" y="3516313"/>
          <p14:tracePt t="15470" x="4313238" y="3524250"/>
          <p14:tracePt t="15478" x="4313238" y="3532188"/>
          <p14:tracePt t="15486" x="4313238" y="3540125"/>
          <p14:tracePt t="15494" x="4313238" y="3548063"/>
          <p14:tracePt t="15603" x="4305300" y="3548063"/>
          <p14:tracePt t="15619" x="4305300" y="3540125"/>
          <p14:tracePt t="15627" x="4297363" y="3540125"/>
          <p14:tracePt t="15639" x="4297363" y="3532188"/>
          <p14:tracePt t="15667" x="4297363" y="3524250"/>
          <p14:tracePt t="15686" x="4289425" y="3524250"/>
          <p14:tracePt t="16505" x="4289425" y="3556000"/>
          <p14:tracePt t="16513" x="4289425" y="3595688"/>
          <p14:tracePt t="16519" x="4289425" y="3652838"/>
          <p14:tracePt t="16527" x="4289425" y="3700463"/>
          <p14:tracePt t="16535" x="4289425" y="3740150"/>
          <p14:tracePt t="16543" x="4289425" y="3795713"/>
          <p14:tracePt t="16551" x="4297363" y="3843338"/>
          <p14:tracePt t="16559" x="4297363" y="3867150"/>
          <p14:tracePt t="16567" x="4297363" y="3898900"/>
          <p14:tracePt t="16574" x="4297363" y="3922713"/>
          <p14:tracePt t="16583" x="4305300" y="3948113"/>
          <p14:tracePt t="16590" x="4305300" y="3956050"/>
          <p14:tracePt t="16599" x="4305300" y="3971925"/>
          <p14:tracePt t="16607" x="4313238" y="3987800"/>
          <p14:tracePt t="16613" x="4313238" y="3995738"/>
          <p14:tracePt t="16620" x="4313238" y="4019550"/>
          <p14:tracePt t="16629" x="4321175" y="4035425"/>
          <p14:tracePt t="16636" x="4321175" y="4051300"/>
          <p14:tracePt t="16645" x="4321175" y="4059238"/>
          <p14:tracePt t="16652" x="4321175" y="4075113"/>
          <p14:tracePt t="16660" x="4321175" y="4090988"/>
          <p14:tracePt t="16668" x="4321175" y="4098925"/>
          <p14:tracePt t="16677" x="4329113" y="4114800"/>
          <p14:tracePt t="16685" x="4329113" y="4122738"/>
          <p14:tracePt t="16692" x="4329113" y="4130675"/>
          <p14:tracePt t="16701" x="4329113" y="4146550"/>
          <p14:tracePt t="16707" x="4329113" y="4154488"/>
          <p14:tracePt t="16714" x="4329113" y="4170363"/>
          <p14:tracePt t="16723" x="4329113" y="4186238"/>
          <p14:tracePt t="16731" x="4329113" y="4194175"/>
          <p14:tracePt t="16738" x="4329113" y="4210050"/>
          <p14:tracePt t="16747" x="4337050" y="4233863"/>
          <p14:tracePt t="16754" x="4337050" y="4241800"/>
          <p14:tracePt t="16763" x="4344988" y="4257675"/>
          <p14:tracePt t="16771" x="4344988" y="4273550"/>
          <p14:tracePt t="16779" x="4352925" y="4291013"/>
          <p14:tracePt t="16795" x="4352925" y="4298950"/>
          <p14:tracePt t="16801" x="4352925" y="4314825"/>
          <p14:tracePt t="16809" x="4352925" y="4322763"/>
          <p14:tracePt t="16816" x="4352925" y="4338638"/>
          <p14:tracePt t="16824" x="4352925" y="4354513"/>
          <p14:tracePt t="16833" x="4360863" y="4362450"/>
          <p14:tracePt t="16841" x="4368800" y="4370388"/>
          <p14:tracePt t="16849" x="4376738" y="4386263"/>
          <p14:tracePt t="16857" x="4384675" y="4394200"/>
          <p14:tracePt t="16865" x="4392613" y="4410075"/>
          <p14:tracePt t="16873" x="4400550" y="4425950"/>
          <p14:tracePt t="16880" x="4408488" y="4441825"/>
          <p14:tracePt t="16886" x="4416425" y="4449763"/>
          <p14:tracePt t="16905" x="4424363" y="4481513"/>
          <p14:tracePt t="16910" x="4424363" y="4489450"/>
          <p14:tracePt t="16919" x="4424363" y="4505325"/>
          <p14:tracePt t="16927" x="4432300" y="4521200"/>
          <p14:tracePt t="16935" x="4432300" y="4529138"/>
          <p14:tracePt t="16943" x="4432300" y="4545013"/>
          <p14:tracePt t="16951" x="4432300" y="4560888"/>
          <p14:tracePt t="16959" x="4432300" y="4568825"/>
          <p14:tracePt t="16967" x="4432300" y="4584700"/>
          <p14:tracePt t="16974" x="4432300" y="4600575"/>
          <p14:tracePt t="16993" x="4440238" y="4608513"/>
          <p14:tracePt t="17012" x="4448175" y="4616450"/>
          <p14:tracePt t="17028" x="4456113" y="4624388"/>
          <p14:tracePt t="17204" x="4464050" y="4624388"/>
          <p14:tracePt t="17217" x="4471988" y="4624388"/>
          <p14:tracePt t="17225" x="4479925" y="4616450"/>
          <p14:tracePt t="17232" x="4479925" y="4608513"/>
          <p14:tracePt t="17240" x="4487863" y="4600575"/>
          <p14:tracePt t="17248" x="4495800" y="4584700"/>
          <p14:tracePt t="17257" x="4511675" y="4568825"/>
          <p14:tracePt t="17265" x="4511675" y="4560888"/>
          <p14:tracePt t="17363" x="4519613" y="4560888"/>
          <p14:tracePt t="17727" x="4511675" y="4560888"/>
          <p14:tracePt t="18079" x="4511675" y="4552950"/>
          <p14:tracePt t="18091" x="4503738" y="4545013"/>
          <p14:tracePt t="18111" x="4503738" y="4537075"/>
          <p14:tracePt t="18123" x="4503738" y="4529138"/>
          <p14:tracePt t="18129" x="4503738" y="4521200"/>
          <p14:tracePt t="18149" x="4503738" y="4505325"/>
          <p14:tracePt t="18156" x="4503738" y="4489450"/>
          <p14:tracePt t="18173" x="4503738" y="4473575"/>
          <p14:tracePt t="18184" x="4503738" y="4465638"/>
          <p14:tracePt t="18192" x="4495800" y="4465638"/>
          <p14:tracePt t="18212" x="4495800" y="4457700"/>
          <p14:tracePt t="18220" x="4487863" y="4449763"/>
          <p14:tracePt t="18234" x="4479925" y="4433888"/>
          <p14:tracePt t="18247" x="4479925" y="4425950"/>
          <p14:tracePt t="18254" x="4479925" y="4418013"/>
          <p14:tracePt t="18263" x="4479925" y="4410075"/>
          <p14:tracePt t="18270" x="4471988" y="4402138"/>
          <p14:tracePt t="18279" x="4471988" y="4394200"/>
          <p14:tracePt t="18286" x="4464050" y="4378325"/>
          <p14:tracePt t="18294" x="4464050" y="4370388"/>
          <p14:tracePt t="18305" x="4464050" y="4362450"/>
          <p14:tracePt t="18313" x="4456113" y="4362450"/>
          <p14:tracePt t="18324" x="4456113" y="4354513"/>
          <p14:tracePt t="18364" x="4448175" y="4346575"/>
          <p14:tracePt t="18372" x="4448175" y="4338638"/>
          <p14:tracePt t="18388" x="4448175" y="4330700"/>
          <p14:tracePt t="18396" x="4440238" y="4314825"/>
          <p14:tracePt t="18402" x="4432300" y="4314825"/>
          <p14:tracePt t="18410" x="4432300" y="4298950"/>
          <p14:tracePt t="18418" x="4424363" y="4291013"/>
          <p14:tracePt t="18426" x="4424363" y="4281488"/>
          <p14:tracePt t="18434" x="4408488" y="4265613"/>
          <p14:tracePt t="18442" x="4392613" y="4249738"/>
          <p14:tracePt t="18451" x="4376738" y="4233863"/>
          <p14:tracePt t="18459" x="4360863" y="4225925"/>
          <p14:tracePt t="18467" x="4360863" y="4210050"/>
          <p14:tracePt t="18474" x="4352925" y="4194175"/>
          <p14:tracePt t="18483" x="4337050" y="4178300"/>
          <p14:tracePt t="18491" x="4337050" y="4170363"/>
          <p14:tracePt t="18497" x="4329113" y="4162425"/>
          <p14:tracePt t="18505" x="4321175" y="4146550"/>
          <p14:tracePt t="18513" x="4321175" y="4130675"/>
          <p14:tracePt t="18521" x="4313238" y="4130675"/>
          <p14:tracePt t="18529" x="4313238" y="4114800"/>
          <p14:tracePt t="18536" x="4305300" y="4106863"/>
          <p14:tracePt t="18544" x="4297363" y="4106863"/>
          <p14:tracePt t="18552" x="4289425" y="4090988"/>
          <p14:tracePt t="18561" x="4281488" y="4075113"/>
          <p14:tracePt t="18568" x="4273550" y="4067175"/>
          <p14:tracePt t="18577" x="4265613" y="4051300"/>
          <p14:tracePt t="18583" x="4257675" y="4035425"/>
          <p14:tracePt t="18590" x="4249738" y="4019550"/>
          <p14:tracePt t="18599" x="4249738" y="4011613"/>
          <p14:tracePt t="18607" x="4241800" y="3995738"/>
          <p14:tracePt t="18615" x="4241800" y="3979863"/>
          <p14:tracePt t="18622" x="4233863" y="3971925"/>
          <p14:tracePt t="18630" x="4233863" y="3956050"/>
          <p14:tracePt t="18639" x="4225925" y="3938588"/>
          <p14:tracePt t="18647" x="4225925" y="3922713"/>
          <p14:tracePt t="18654" x="4225925" y="3914775"/>
          <p14:tracePt t="18663" x="4217988" y="3890963"/>
          <p14:tracePt t="18670" x="4217988" y="3875088"/>
          <p14:tracePt t="18677" x="4217988" y="3867150"/>
          <p14:tracePt t="18684" x="4217988" y="3851275"/>
          <p14:tracePt t="18693" x="4217988" y="3835400"/>
          <p14:tracePt t="18709" x="4217988" y="3819525"/>
          <p14:tracePt t="18717" x="4217988" y="3811588"/>
          <p14:tracePt t="18725" x="4217988" y="3803650"/>
          <p14:tracePt t="18732" x="4217988" y="3787775"/>
          <p14:tracePt t="18740" x="4217988" y="3779838"/>
          <p14:tracePt t="18749" x="4217988" y="3763963"/>
          <p14:tracePt t="18757" x="4217988" y="3748088"/>
          <p14:tracePt t="18765" x="4217988" y="3732213"/>
          <p14:tracePt t="18770" x="4217988" y="3724275"/>
          <p14:tracePt t="18779" x="4225925" y="3708400"/>
          <p14:tracePt t="18786" x="4233863" y="3692525"/>
          <p14:tracePt t="18794" x="4233863" y="3684588"/>
          <p14:tracePt t="18802" x="4241800" y="3668713"/>
          <p14:tracePt t="18810" x="4249738" y="3652838"/>
          <p14:tracePt t="18818" x="4257675" y="3636963"/>
          <p14:tracePt t="18827" x="4265613" y="3629025"/>
          <p14:tracePt t="18835" x="4265613" y="3613150"/>
          <p14:tracePt t="18842" x="4273550" y="3595688"/>
          <p14:tracePt t="18850" x="4281488" y="3579813"/>
          <p14:tracePt t="18857" x="4289425" y="3571875"/>
          <p14:tracePt t="18865" x="4297363" y="3556000"/>
          <p14:tracePt t="18873" x="4305300" y="3540125"/>
          <p14:tracePt t="18880" x="4313238" y="3524250"/>
          <p14:tracePt t="18889" x="4321175" y="3516313"/>
          <p14:tracePt t="18897" x="4329113" y="3500438"/>
          <p14:tracePt t="18904" x="4329113" y="3484563"/>
          <p14:tracePt t="18912" x="4344988" y="3476625"/>
          <p14:tracePt t="18929" x="4352925" y="3460750"/>
          <p14:tracePt t="18936" x="4360863" y="3452813"/>
          <p14:tracePt t="18945" x="4368800" y="3444875"/>
          <p14:tracePt t="18950" x="4368800" y="3429000"/>
          <p14:tracePt t="18958" x="4368800" y="3413125"/>
          <p14:tracePt t="18967" x="4368800" y="3405188"/>
          <p14:tracePt t="18975" x="4376738" y="3389313"/>
          <p14:tracePt t="18982" x="4376738" y="3381375"/>
          <p14:tracePt t="18990" x="4376738" y="3373438"/>
          <p14:tracePt t="19023" x="4376738" y="3365500"/>
          <p14:tracePt t="19163" x="4376738" y="3373438"/>
          <p14:tracePt t="19170" x="4376738" y="3381375"/>
          <p14:tracePt t="19179" x="4376738" y="3389313"/>
          <p14:tracePt t="19260" x="4376738" y="3381375"/>
          <p14:tracePt t="19277" x="4376738" y="3365500"/>
          <p14:tracePt t="19285" x="4376738" y="3357563"/>
          <p14:tracePt t="19293" x="4368800" y="3349625"/>
          <p14:tracePt t="19300" x="4368800" y="3333750"/>
          <p14:tracePt t="19309" x="4360863" y="3325813"/>
          <p14:tracePt t="19333" x="4360863" y="3317875"/>
          <p14:tracePt t="19435" x="4352925" y="3317875"/>
          <p14:tracePt t="19443" x="4344988" y="3325813"/>
          <p14:tracePt t="19449" x="4329113" y="3341688"/>
          <p14:tracePt t="19456" x="4321175" y="3357563"/>
          <p14:tracePt t="19464" x="4313238" y="3365500"/>
          <p14:tracePt t="19472" x="4297363" y="3381375"/>
          <p14:tracePt t="19480" x="4289425" y="3389313"/>
          <p14:tracePt t="19488" x="4281488" y="3405188"/>
          <p14:tracePt t="19508" x="4273550" y="3405188"/>
          <p14:tracePt t="19516" x="4273550" y="3413125"/>
          <p14:tracePt t="19524" x="4265613" y="3413125"/>
          <p14:tracePt t="19535" x="4265613" y="3421063"/>
          <p14:tracePt t="19547" x="4257675" y="3421063"/>
          <p14:tracePt t="19583" x="4249738" y="3421063"/>
          <p14:tracePt t="19590" x="4241800" y="3421063"/>
          <p14:tracePt t="19598" x="4233863" y="3421063"/>
          <p14:tracePt t="19607" x="4233863" y="3429000"/>
          <p14:tracePt t="19623" x="4233863" y="3436938"/>
          <p14:tracePt t="19629" x="4233863" y="3444875"/>
          <p14:tracePt t="19645" x="4233863" y="3452813"/>
          <p14:tracePt t="19657" x="4233863" y="3460750"/>
          <p14:tracePt t="19669" x="4233863" y="3468688"/>
          <p14:tracePt t="19734" x="4241800" y="3468688"/>
          <p14:tracePt t="19743" x="4249738" y="3460750"/>
          <p14:tracePt t="19754" x="4249738" y="3452813"/>
          <p14:tracePt t="19787" x="4249738" y="3444875"/>
          <p14:tracePt t="19803" x="4249738" y="3436938"/>
          <p14:tracePt t="19814" x="4249738" y="3429000"/>
          <p14:tracePt t="19836" x="4249738" y="3421063"/>
          <p14:tracePt t="19958" x="4241800" y="3421063"/>
          <p14:tracePt t="19966" x="4233863" y="3421063"/>
          <p14:tracePt t="19974" x="4233863" y="3413125"/>
          <p14:tracePt t="19983" x="4225925" y="3413125"/>
          <p14:tracePt t="20069" x="4217988" y="3421063"/>
          <p14:tracePt t="20084" x="4217988" y="3429000"/>
          <p14:tracePt t="20090" x="4217988" y="3436938"/>
          <p14:tracePt t="20102" x="4217988" y="3444875"/>
          <p14:tracePt t="20204" x="4217988" y="3436938"/>
          <p14:tracePt t="20256" x="4217988" y="3429000"/>
          <p14:tracePt t="20276" x="4225925" y="3429000"/>
          <p14:tracePt t="20498" x="4225925" y="3421063"/>
          <p14:tracePt t="20510" x="4233863" y="3413125"/>
          <p14:tracePt t="20518" x="4241800" y="3413125"/>
          <p14:tracePt t="20527" x="4257675" y="3397250"/>
          <p14:tracePt t="20535" x="4265613" y="3389313"/>
          <p14:tracePt t="20543" x="4281488" y="3373438"/>
          <p14:tracePt t="20551" x="4297363" y="3357563"/>
          <p14:tracePt t="20557" x="4313238" y="3349625"/>
          <p14:tracePt t="20564" x="4329113" y="3333750"/>
          <p14:tracePt t="20573" x="4337050" y="3317875"/>
          <p14:tracePt t="20581" x="4344988" y="3317875"/>
          <p14:tracePt t="20683" x="4337050" y="3333750"/>
          <p14:tracePt t="20690" x="4321175" y="3341688"/>
          <p14:tracePt t="20698" x="4313238" y="3357563"/>
          <p14:tracePt t="20715" x="4297363" y="3373438"/>
          <p14:tracePt t="20722" x="4289425" y="3381375"/>
          <p14:tracePt t="20730" x="4281488" y="3381375"/>
          <p14:tracePt t="20736" x="4281488" y="3389313"/>
          <p14:tracePt t="20744" x="4281488" y="3397250"/>
          <p14:tracePt t="20753" x="4281488" y="3405188"/>
          <p14:tracePt t="20822" x="4273550" y="3405188"/>
          <p14:tracePt t="21238" x="4265613" y="3405188"/>
          <p14:tracePt t="21481" x="4257675" y="3413125"/>
          <p14:tracePt t="21493" x="4241800" y="3413125"/>
          <p14:tracePt t="21501" x="4233863" y="3413125"/>
          <p14:tracePt t="21509" x="4217988" y="3413125"/>
          <p14:tracePt t="21516" x="4200525" y="3405188"/>
          <p14:tracePt t="21524" x="4184650" y="3397250"/>
          <p14:tracePt t="21533" x="4168775" y="3389313"/>
          <p14:tracePt t="21540" x="4152900" y="3389313"/>
          <p14:tracePt t="21549" x="4137025" y="3381375"/>
          <p14:tracePt t="21557" x="4121150" y="3365500"/>
          <p14:tracePt t="21563" x="4113213" y="3357563"/>
          <p14:tracePt t="21571" x="4097338" y="3349625"/>
          <p14:tracePt t="21579" x="4081463" y="3341688"/>
          <p14:tracePt t="21587" x="4073525" y="3341688"/>
          <p14:tracePt t="21603" x="4065588" y="3333750"/>
          <p14:tracePt t="21610" x="4065588" y="3325813"/>
          <p14:tracePt t="21618" x="4057650" y="3309938"/>
          <p14:tracePt t="21634" x="4049713" y="3302000"/>
          <p14:tracePt t="21643" x="4049713" y="3294063"/>
          <p14:tracePt t="21649" x="4041775" y="3286125"/>
          <p14:tracePt t="21657" x="4041775" y="3270250"/>
          <p14:tracePt t="21666" x="4033838" y="3252788"/>
          <p14:tracePt t="21681" x="4033838" y="3236913"/>
          <p14:tracePt t="21689" x="4025900" y="3228975"/>
          <p14:tracePt t="21705" x="4017963" y="3221038"/>
          <p14:tracePt t="21712" x="4017963" y="3213100"/>
          <p14:tracePt t="21720" x="4017963" y="3205163"/>
          <p14:tracePt t="21736" x="4017963" y="3197225"/>
          <p14:tracePt t="21745" x="4017963" y="3181350"/>
          <p14:tracePt t="21753" x="4010025" y="3173413"/>
          <p14:tracePt t="21760" x="4010025" y="3165475"/>
          <p14:tracePt t="21769" x="4002088" y="3149600"/>
          <p14:tracePt t="21777" x="3994150" y="3149600"/>
          <p14:tracePt t="21784" x="3994150" y="3141663"/>
          <p14:tracePt t="21790" x="3986213" y="3125788"/>
          <p14:tracePt t="21802" x="3986213" y="3117850"/>
          <p14:tracePt t="22007" x="3978275" y="3117850"/>
          <p14:tracePt t="22015" x="3970338" y="3117850"/>
          <p14:tracePt t="22023" x="3962400" y="3133725"/>
          <p14:tracePt t="22031" x="3962400" y="3141663"/>
          <p14:tracePt t="22039" x="3962400" y="3149600"/>
          <p14:tracePt t="22055" x="3962400" y="3157538"/>
          <p14:tracePt t="22751" x="3954463" y="3157538"/>
          <p14:tracePt t="22762" x="3946525" y="3157538"/>
          <p14:tracePt t="22840" x="3938588" y="3149600"/>
          <p14:tracePt t="22857" x="3930650" y="3149600"/>
          <p14:tracePt t="22864" x="3914775" y="3165475"/>
          <p14:tracePt t="22873" x="3898900" y="3197225"/>
          <p14:tracePt t="22881" x="3883025" y="3228975"/>
          <p14:tracePt t="22899" x="3843338" y="3333750"/>
          <p14:tracePt t="22903" x="3817938" y="3397250"/>
          <p14:tracePt t="22910" x="3794125" y="3452813"/>
          <p14:tracePt t="22919" x="3778250" y="3516313"/>
          <p14:tracePt t="22927" x="3778250" y="3571875"/>
          <p14:tracePt t="22934" x="3770313" y="3629025"/>
          <p14:tracePt t="22942" x="3770313" y="3684588"/>
          <p14:tracePt t="22950" x="3770313" y="3724275"/>
          <p14:tracePt t="22958" x="3770313" y="3740150"/>
          <p14:tracePt t="23103" x="3794125" y="3740150"/>
          <p14:tracePt t="23110" x="3810000" y="3732213"/>
          <p14:tracePt t="23118" x="3817938" y="3724275"/>
          <p14:tracePt t="23126" x="3833813" y="3708400"/>
          <p14:tracePt t="23134" x="3851275" y="3692525"/>
          <p14:tracePt t="23142" x="3867150" y="3676650"/>
          <p14:tracePt t="23150" x="3883025" y="3668713"/>
          <p14:tracePt t="23158" x="3898900" y="3652838"/>
          <p14:tracePt t="23166" x="3906838" y="3629025"/>
          <p14:tracePt t="23172" x="3922713" y="3605213"/>
          <p14:tracePt t="23181" x="3938588" y="3579813"/>
          <p14:tracePt t="23189" x="3954463" y="3556000"/>
          <p14:tracePt t="23197" x="3962400" y="3532188"/>
          <p14:tracePt t="23205" x="3970338" y="3524250"/>
          <p14:tracePt t="23212" x="3978275" y="3508375"/>
          <p14:tracePt t="23221" x="3986213" y="3492500"/>
          <p14:tracePt t="23228" x="3986213" y="3476625"/>
          <p14:tracePt t="23237" x="3994150" y="3468688"/>
          <p14:tracePt t="23244" x="4002088" y="3452813"/>
          <p14:tracePt t="23253" x="4002088" y="3436938"/>
          <p14:tracePt t="23259" x="4010025" y="3429000"/>
          <p14:tracePt t="23267" x="4017963" y="3413125"/>
          <p14:tracePt t="23274" x="4025900" y="3397250"/>
          <p14:tracePt t="23282" x="4025900" y="3381375"/>
          <p14:tracePt t="23290" x="4033838" y="3373438"/>
          <p14:tracePt t="23298" x="4033838" y="3357563"/>
          <p14:tracePt t="23306" x="4033838" y="3341688"/>
          <p14:tracePt t="23315" x="4041775" y="3333750"/>
          <p14:tracePt t="23322" x="4041775" y="3317875"/>
          <p14:tracePt t="23330" x="4057650" y="3302000"/>
          <p14:tracePt t="23339" x="4057650" y="3286125"/>
          <p14:tracePt t="23347" x="4065588" y="3278188"/>
          <p14:tracePt t="23355" x="4073525" y="3262313"/>
          <p14:tracePt t="23360" x="4081463" y="3244850"/>
          <p14:tracePt t="23368" x="4089400" y="3228975"/>
          <p14:tracePt t="23377" x="4097338" y="3221038"/>
          <p14:tracePt t="23385" x="4097338" y="3205163"/>
          <p14:tracePt t="23393" x="4097338" y="3197225"/>
          <p14:tracePt t="23401" x="4105275" y="3189288"/>
          <p14:tracePt t="23409" x="4105275" y="3181350"/>
          <p14:tracePt t="23417" x="4105275" y="3165475"/>
          <p14:tracePt t="23424" x="4105275" y="3157538"/>
          <p14:tracePt t="23432" x="4105275" y="3141663"/>
          <p14:tracePt t="23440" x="4105275" y="3125788"/>
          <p14:tracePt t="23447" x="4105275" y="3117850"/>
          <p14:tracePt t="23454" x="4105275" y="3101975"/>
          <p14:tracePt t="23462" x="4105275" y="3086100"/>
          <p14:tracePt t="23471" x="4105275" y="3078163"/>
          <p14:tracePt t="23479" x="4089400" y="3070225"/>
          <p14:tracePt t="23487" x="4073525" y="3070225"/>
          <p14:tracePt t="23495" x="4065588" y="3062288"/>
          <p14:tracePt t="23584" x="4065588" y="3070225"/>
          <p14:tracePt t="23592" x="4065588" y="3078163"/>
          <p14:tracePt t="23600" x="4065588" y="3086100"/>
          <p14:tracePt t="23609" x="4065588" y="3094038"/>
          <p14:tracePt t="23617" x="4073525" y="3101975"/>
          <p14:tracePt t="23624" x="4073525" y="3109913"/>
          <p14:tracePt t="23630" x="4081463" y="3125788"/>
          <p14:tracePt t="23639" x="4097338" y="3133725"/>
          <p14:tracePt t="23647" x="4097338" y="3149600"/>
          <p14:tracePt t="23654" x="4113213" y="3165475"/>
          <p14:tracePt t="23662" x="4121150" y="3181350"/>
          <p14:tracePt t="23670" x="4129088" y="3181350"/>
          <p14:tracePt t="23678" x="4137025" y="3197225"/>
          <p14:tracePt t="23687" x="4144963" y="3213100"/>
          <p14:tracePt t="23702" x="4144963" y="3221038"/>
          <p14:tracePt t="23711" x="4144963" y="3228975"/>
          <p14:tracePt t="23719" x="4144963" y="3236913"/>
          <p14:tracePt t="23769" x="4144963" y="3244850"/>
          <p14:tracePt t="23777" x="4129088" y="3244850"/>
          <p14:tracePt t="23784" x="4121150" y="3244850"/>
          <p14:tracePt t="23793" x="4105275" y="3236913"/>
          <p14:tracePt t="23800" x="4089400" y="3221038"/>
          <p14:tracePt t="23807" x="4073525" y="3221038"/>
          <p14:tracePt t="23815" x="4057650" y="3205163"/>
          <p14:tracePt t="23823" x="4049713" y="3197225"/>
          <p14:tracePt t="23830" x="4033838" y="3189288"/>
          <p14:tracePt t="23839" x="4017963" y="3181350"/>
          <p14:tracePt t="23847" x="4002088" y="3173413"/>
          <p14:tracePt t="23863" x="3994150" y="3173413"/>
          <p14:tracePt t="23871" x="3978275" y="3173413"/>
          <p14:tracePt t="23879" x="3970338" y="3173413"/>
          <p14:tracePt t="23899" x="3946525" y="3173413"/>
          <p14:tracePt t="23901" x="3938588" y="3173413"/>
          <p14:tracePt t="23909" x="3922713" y="3173413"/>
          <p14:tracePt t="23917" x="3906838" y="3173413"/>
          <p14:tracePt t="23925" x="3906838" y="3189288"/>
          <p14:tracePt t="23941" x="3906838" y="3197225"/>
          <p14:tracePt t="23948" x="3898900" y="3205163"/>
          <p14:tracePt t="23957" x="3898900" y="3213100"/>
          <p14:tracePt t="23965" x="3898900" y="3221038"/>
          <p14:tracePt t="23973" x="3898900" y="3236913"/>
          <p14:tracePt t="23980" x="3898900" y="3262313"/>
          <p14:tracePt t="23988" x="3898900" y="3286125"/>
          <p14:tracePt t="23994" x="3914775" y="3294063"/>
          <p14:tracePt t="24003" x="3930650" y="3309938"/>
          <p14:tracePt t="24011" x="3938588" y="3325813"/>
          <p14:tracePt t="24019" x="3954463" y="3341688"/>
          <p14:tracePt t="24027" x="3970338" y="3349625"/>
          <p14:tracePt t="24035" x="3986213" y="3357563"/>
          <p14:tracePt t="24043" x="3994150" y="3365500"/>
          <p14:tracePt t="24050" x="4010025" y="3365500"/>
          <p14:tracePt t="24059" x="4017963" y="3365500"/>
          <p14:tracePt t="24066" x="4025900" y="3365500"/>
          <p14:tracePt t="24105" x="4033838" y="3365500"/>
          <p14:tracePt t="24116" x="4033838" y="3357563"/>
          <p14:tracePt t="24125" x="4033838" y="3349625"/>
          <p14:tracePt t="24141" x="4033838" y="3333750"/>
          <p14:tracePt t="24148" x="4025900" y="3317875"/>
          <p14:tracePt t="24156" x="4010025" y="3302000"/>
          <p14:tracePt t="24165" x="4002088" y="3294063"/>
          <p14:tracePt t="24172" x="3986213" y="3278188"/>
          <p14:tracePt t="24181" x="3962400" y="3262313"/>
          <p14:tracePt t="24187" x="3922713" y="3252788"/>
          <p14:tracePt t="24194" x="3867150" y="3244850"/>
          <p14:tracePt t="24203" x="3810000" y="3244850"/>
          <p14:tracePt t="24210" x="3754438" y="3244850"/>
          <p14:tracePt t="24219" x="3698875" y="3244850"/>
          <p14:tracePt t="24227" x="3651250" y="3244850"/>
          <p14:tracePt t="24235" x="3627438" y="3244850"/>
          <p14:tracePt t="24243" x="3611563" y="3244850"/>
          <p14:tracePt t="24250" x="3595688" y="3244850"/>
          <p14:tracePt t="24259" x="3587750" y="3244850"/>
          <p14:tracePt t="24289" x="3579813" y="3244850"/>
          <p14:tracePt t="24300" x="3571875" y="3252788"/>
          <p14:tracePt t="24308" x="3563938" y="3252788"/>
          <p14:tracePt t="24316" x="3556000" y="3262313"/>
          <p14:tracePt t="24324" x="3540125" y="3278188"/>
          <p14:tracePt t="24332" x="3524250" y="3278188"/>
          <p14:tracePt t="24340" x="3492500" y="3286125"/>
          <p14:tracePt t="24348" x="3467100" y="3302000"/>
          <p14:tracePt t="24357" x="3435350" y="3317875"/>
          <p14:tracePt t="24363" x="3403600" y="3341688"/>
          <p14:tracePt t="24371" x="3371850" y="3341688"/>
          <p14:tracePt t="24379" x="3340100" y="3365500"/>
          <p14:tracePt t="24386" x="3308350" y="3381375"/>
          <p14:tracePt t="24394" x="3276600" y="3389313"/>
          <p14:tracePt t="24402" x="3260725" y="3397250"/>
          <p14:tracePt t="24410" x="3236913" y="3397250"/>
          <p14:tracePt t="24419" x="3213100" y="3405188"/>
          <p14:tracePt t="24427" x="3197225" y="3405188"/>
          <p14:tracePt t="24435" x="3181350" y="3405188"/>
          <p14:tracePt t="24443" x="3157538" y="3413125"/>
          <p14:tracePt t="24448" x="3141663" y="3421063"/>
          <p14:tracePt t="24457" x="3125788" y="3436938"/>
          <p14:tracePt t="24465" x="3100388" y="3444875"/>
          <p14:tracePt t="24473" x="3068638" y="3452813"/>
          <p14:tracePt t="24480" x="3021013" y="3468688"/>
          <p14:tracePt t="24489" x="2989263" y="3476625"/>
          <p14:tracePt t="24496" x="2949575" y="3492500"/>
          <p14:tracePt t="24504" x="2909888" y="3508375"/>
          <p14:tracePt t="24512" x="2894013" y="3516313"/>
          <p14:tracePt t="24520" x="2870200" y="3516313"/>
          <p14:tracePt t="24529" x="2854325" y="3516313"/>
          <p14:tracePt t="24537" x="2838450" y="3516313"/>
          <p14:tracePt t="24545" x="2830513" y="3516313"/>
          <p14:tracePt t="24550" x="2822575" y="3516313"/>
          <p14:tracePt t="24559" x="2814638" y="3516313"/>
          <p14:tracePt t="24575" x="2806700" y="3516313"/>
          <p14:tracePt t="24583" x="2798763" y="3516313"/>
          <p14:tracePt t="24590" x="2790825" y="3516313"/>
          <p14:tracePt t="24598" x="2774950" y="3516313"/>
          <p14:tracePt t="24607" x="2759075" y="3516313"/>
          <p14:tracePt t="24615" x="2751138" y="3516313"/>
          <p14:tracePt t="24623" x="2725738" y="3516313"/>
          <p14:tracePt t="24630" x="2701925" y="3516313"/>
          <p14:tracePt t="24637" x="2686050" y="3516313"/>
          <p14:tracePt t="24644" x="2670175" y="3516313"/>
          <p14:tracePt t="24653" x="2654300" y="3508375"/>
          <p14:tracePt t="24661" x="2638425" y="3500438"/>
          <p14:tracePt t="24669" x="2622550" y="3492500"/>
          <p14:tracePt t="24677" x="2614613" y="3492500"/>
          <p14:tracePt t="24684" x="2598738" y="3484563"/>
          <p14:tracePt t="24693" x="2582863" y="3476625"/>
          <p14:tracePt t="24701" x="2574925" y="3476625"/>
          <p14:tracePt t="24709" x="2559050" y="3468688"/>
          <p14:tracePt t="24716" x="2543175" y="3468688"/>
          <p14:tracePt t="24724" x="2535238" y="3468688"/>
          <p14:tracePt t="24747" x="2527300" y="3460750"/>
          <p14:tracePt t="24759" x="2519363" y="3460750"/>
          <p14:tracePt t="24947" x="2519363" y="3452813"/>
          <p14:tracePt t="24955" x="2527300" y="3444875"/>
          <p14:tracePt t="24971" x="2543175" y="3436938"/>
          <p14:tracePt t="24978" x="2551113" y="3429000"/>
          <p14:tracePt t="24986" x="2559050" y="3413125"/>
          <p14:tracePt t="24994" x="2574925" y="3413125"/>
          <p14:tracePt t="25002" x="2590800" y="3397250"/>
          <p14:tracePt t="25008" x="2606675" y="3381375"/>
          <p14:tracePt t="25016" x="2630488" y="3365500"/>
          <p14:tracePt t="25025" x="2670175" y="3349625"/>
          <p14:tracePt t="25032" x="2725738" y="3325813"/>
          <p14:tracePt t="25040" x="2790825" y="3309938"/>
          <p14:tracePt t="25049" x="2846388" y="3294063"/>
          <p14:tracePt t="25057" x="2909888" y="3270250"/>
          <p14:tracePt t="25064" x="2981325" y="3244850"/>
          <p14:tracePt t="25072" x="3060700" y="3228975"/>
          <p14:tracePt t="25081" x="3149600" y="3205163"/>
          <p14:tracePt t="25089" x="3221038" y="3197225"/>
          <p14:tracePt t="25095" x="3276600" y="3189288"/>
          <p14:tracePt t="25102" x="3332163" y="3189288"/>
          <p14:tracePt t="25112" x="3387725" y="3189288"/>
          <p14:tracePt t="25119" x="3411538" y="3189288"/>
          <p14:tracePt t="25127" x="3459163" y="3189288"/>
          <p14:tracePt t="25135" x="3484563" y="3189288"/>
          <p14:tracePt t="25143" x="3508375" y="3189288"/>
          <p14:tracePt t="25150" x="3524250" y="3189288"/>
          <p14:tracePt t="25158" x="3548063" y="3189288"/>
          <p14:tracePt t="25166" x="3556000" y="3189288"/>
          <p14:tracePt t="25175" x="3571875" y="3189288"/>
          <p14:tracePt t="25182" x="3595688" y="3189288"/>
          <p14:tracePt t="25189" x="3611563" y="3189288"/>
          <p14:tracePt t="25197" x="3643313" y="3189288"/>
          <p14:tracePt t="25204" x="3667125" y="3189288"/>
          <p14:tracePt t="25213" x="3698875" y="3189288"/>
          <p14:tracePt t="25220" x="3730625" y="3181350"/>
          <p14:tracePt t="25228" x="3762375" y="3173413"/>
          <p14:tracePt t="25236" x="3802063" y="3165475"/>
          <p14:tracePt t="25245" x="3851275" y="3157538"/>
          <p14:tracePt t="25253" x="3890963" y="3133725"/>
          <p14:tracePt t="25260" x="3922713" y="3125788"/>
          <p14:tracePt t="25269" x="3954463" y="3117850"/>
          <p14:tracePt t="25277" x="3978275" y="3109913"/>
          <p14:tracePt t="25282" x="4002088" y="3101975"/>
          <p14:tracePt t="25290" x="4017963" y="3101975"/>
          <p14:tracePt t="25306" x="4033838" y="3101975"/>
          <p14:tracePt t="25359" x="4041775" y="3101975"/>
          <p14:tracePt t="25377" x="4049713" y="3109913"/>
          <p14:tracePt t="25385" x="4057650" y="3117850"/>
          <p14:tracePt t="25393" x="4065588" y="3117850"/>
          <p14:tracePt t="25409" x="4065588" y="3125788"/>
          <p14:tracePt t="25453" x="4065588" y="3133725"/>
          <p14:tracePt t="25458" x="4065588" y="3141663"/>
          <p14:tracePt t="25483" x="4057650" y="3141663"/>
          <p14:tracePt t="25491" x="4049713" y="3141663"/>
          <p14:tracePt t="25499" x="4041775" y="3141663"/>
          <p14:tracePt t="25507" x="4025900" y="3141663"/>
          <p14:tracePt t="25514" x="4010025" y="3133725"/>
          <p14:tracePt t="25523" x="3994150" y="3125788"/>
          <p14:tracePt t="25531" x="3986213" y="3117850"/>
          <p14:tracePt t="25539" x="3970338" y="3117850"/>
          <p14:tracePt t="25547" x="3954463" y="3117850"/>
          <p14:tracePt t="25597" x="3954463" y="3125788"/>
          <p14:tracePt t="25613" x="3954463" y="3133725"/>
          <p14:tracePt t="25667" x="3946525" y="3141663"/>
          <p14:tracePt t="25682" x="3938588" y="3141663"/>
          <p14:tracePt t="25695" x="3930650" y="3141663"/>
          <p14:tracePt t="25703" x="3922713" y="3141663"/>
          <p14:tracePt t="25710" x="3898900" y="3141663"/>
          <p14:tracePt t="25718" x="3875088" y="3141663"/>
          <p14:tracePt t="25727" x="3859213" y="3141663"/>
          <p14:tracePt t="25734" x="3843338" y="3141663"/>
          <p14:tracePt t="25741" x="3817938" y="3133725"/>
          <p14:tracePt t="25749" x="3802063" y="3125788"/>
          <p14:tracePt t="25757" x="3786188" y="3117850"/>
          <p14:tracePt t="25764" x="3778250" y="3109913"/>
          <p14:tracePt t="25772" x="3762375" y="3109913"/>
          <p14:tracePt t="25781" x="3746500" y="3109913"/>
          <p14:tracePt t="25830" x="3746500" y="3117850"/>
          <p14:tracePt t="25840" x="3762375" y="3117850"/>
          <p14:tracePt t="25849" x="3770313" y="3117850"/>
          <p14:tracePt t="25854" x="3786188" y="3125788"/>
          <p14:tracePt t="25863" x="3802063" y="3125788"/>
          <p14:tracePt t="25870" x="3810000" y="3125788"/>
          <p14:tracePt t="25879" x="3825875" y="3125788"/>
          <p14:tracePt t="25898" x="3843338" y="3125788"/>
          <p14:tracePt t="25907" x="3843338" y="3133725"/>
          <p14:tracePt t="25914" x="3843338" y="3141663"/>
          <p14:tracePt t="25937" x="3833813" y="3149600"/>
          <p14:tracePt t="25944" x="3825875" y="3157538"/>
          <p14:tracePt t="25953" x="3810000" y="3165475"/>
          <p14:tracePt t="25960" x="3794125" y="3173413"/>
          <p14:tracePt t="25969" x="3770313" y="3181350"/>
          <p14:tracePt t="25977" x="3730625" y="3181350"/>
          <p14:tracePt t="25985" x="3675063" y="3189288"/>
          <p14:tracePt t="25992" x="3619500" y="3189288"/>
          <p14:tracePt t="26000" x="3540125" y="3205163"/>
          <p14:tracePt t="26008" x="3451225" y="3221038"/>
          <p14:tracePt t="26014" x="3355975" y="3244850"/>
          <p14:tracePt t="26023" x="3244850" y="3262313"/>
          <p14:tracePt t="26031" x="3117850" y="3286125"/>
          <p14:tracePt t="26039" x="2981325" y="3309938"/>
          <p14:tracePt t="26046" x="2862263" y="3333750"/>
          <p14:tracePt t="26055" x="2725738" y="3357563"/>
          <p14:tracePt t="26063" x="2582863" y="3381375"/>
          <p14:tracePt t="26070" x="2487613" y="3397250"/>
          <p14:tracePt t="26078" x="2408238" y="3421063"/>
          <p14:tracePt t="26087" x="2335213" y="3436938"/>
          <p14:tracePt t="26094" x="2271713" y="3452813"/>
          <p14:tracePt t="26103" x="2255838" y="3460750"/>
          <p14:tracePt t="26108" x="2239963" y="3460750"/>
          <p14:tracePt t="26116" x="2232025" y="3460750"/>
          <p14:tracePt t="26243" x="2224088" y="3460750"/>
          <p14:tracePt t="26289" x="2224088" y="3468688"/>
          <p14:tracePt t="26357" x="2239963" y="3468688"/>
          <p14:tracePt t="26365" x="2263775" y="3468688"/>
          <p14:tracePt t="26372" x="2287588" y="3460750"/>
          <p14:tracePt t="26380" x="2319338" y="3452813"/>
          <p14:tracePt t="26386" x="2384425" y="3444875"/>
          <p14:tracePt t="26394" x="2439988" y="3436938"/>
          <p14:tracePt t="26402" x="2495550" y="3429000"/>
          <p14:tracePt t="26410" x="2551113" y="3413125"/>
          <p14:tracePt t="26418" x="2606675" y="3405188"/>
          <p14:tracePt t="26427" x="2662238" y="3397250"/>
          <p14:tracePt t="26435" x="2725738" y="3389313"/>
          <p14:tracePt t="26443" x="2782888" y="3389313"/>
          <p14:tracePt t="26451" x="2798763" y="3381375"/>
          <p14:tracePt t="26459" x="2830513" y="3381375"/>
          <p14:tracePt t="26467" x="2854325" y="3381375"/>
          <p14:tracePt t="26474" x="2870200" y="3373438"/>
          <p14:tracePt t="26480" x="2878138" y="3373438"/>
          <p14:tracePt t="26489" x="2886075" y="3373438"/>
          <p14:tracePt t="26509" x="2886075" y="3365500"/>
          <p14:tracePt t="26627" x="2878138" y="3365500"/>
          <p14:tracePt t="26639" x="2870200" y="3365500"/>
          <p14:tracePt t="26646" x="2862263" y="3365500"/>
          <p14:tracePt t="26654" x="2854325" y="3365500"/>
          <p14:tracePt t="26660" x="2838450" y="3365500"/>
          <p14:tracePt t="26668" x="2822575" y="3381375"/>
          <p14:tracePt t="26677" x="2814638" y="3389313"/>
          <p14:tracePt t="26684" x="2798763" y="3405188"/>
          <p14:tracePt t="26692" x="2782888" y="3413125"/>
          <p14:tracePt t="26700" x="2767013" y="3429000"/>
          <p14:tracePt t="26709" x="2759075" y="3429000"/>
          <p14:tracePt t="26717" x="2759075" y="3436938"/>
          <p14:tracePt t="26725" x="2751138" y="3436938"/>
          <p14:tracePt t="26873" x="2751138" y="3444875"/>
          <p14:tracePt t="26889" x="2741613" y="3444875"/>
          <p14:tracePt t="26897" x="2733675" y="3460750"/>
          <p14:tracePt t="26905" x="2717800" y="3468688"/>
          <p14:tracePt t="26913" x="2709863" y="3484563"/>
          <p14:tracePt t="26921" x="2701925" y="3484563"/>
          <p14:tracePt t="26983" x="2717800" y="3476625"/>
          <p14:tracePt t="26991" x="2717800" y="3468688"/>
          <p14:tracePt t="27027" x="2725738" y="3460750"/>
          <p14:tracePt t="27060" x="2733675" y="3452813"/>
          <p14:tracePt t="27077" x="2733675" y="3444875"/>
          <p14:tracePt t="27096" x="2741613" y="3436938"/>
          <p14:tracePt t="27104" x="2741613" y="3429000"/>
          <p14:tracePt t="27112" x="2751138" y="3429000"/>
          <p14:tracePt t="27120" x="2759075" y="3421063"/>
          <p14:tracePt t="27127" x="2759075" y="3413125"/>
          <p14:tracePt t="27134" x="2767013" y="3405188"/>
          <p14:tracePt t="27142" x="2774950" y="3405188"/>
          <p14:tracePt t="27150" x="2782888" y="3397250"/>
          <p14:tracePt t="27158" x="2790825" y="3389313"/>
          <p14:tracePt t="27167" x="2790825" y="3381375"/>
          <p14:tracePt t="27212" x="2798763" y="3381375"/>
          <p14:tracePt t="27225" x="2806700" y="3381375"/>
          <p14:tracePt t="27235" x="2830513" y="3373438"/>
          <p14:tracePt t="27240" x="2862263" y="3373438"/>
          <p14:tracePt t="27249" x="2894013" y="3365500"/>
          <p14:tracePt t="27256" x="2925763" y="3365500"/>
          <p14:tracePt t="27265" x="2965450" y="3357563"/>
          <p14:tracePt t="27273" x="3005138" y="3349625"/>
          <p14:tracePt t="27280" x="3052763" y="3341688"/>
          <p14:tracePt t="27289" x="3084513" y="3333750"/>
          <p14:tracePt t="27297" x="3125788" y="3333750"/>
          <p14:tracePt t="27305" x="3141663" y="3333750"/>
          <p14:tracePt t="27313" x="3157538" y="3333750"/>
          <p14:tracePt t="27318" x="3165475" y="3333750"/>
          <p14:tracePt t="27326" x="3181350" y="3333750"/>
          <p14:tracePt t="27334" x="3189288" y="3333750"/>
          <p14:tracePt t="27342" x="3213100" y="3333750"/>
          <p14:tracePt t="27350" x="3228975" y="3333750"/>
          <p14:tracePt t="27359" x="3252788" y="3341688"/>
          <p14:tracePt t="27366" x="3292475" y="3349625"/>
          <p14:tracePt t="27375" x="3324225" y="3373438"/>
          <p14:tracePt t="27383" x="3379788" y="3381375"/>
          <p14:tracePt t="27390" x="3443288" y="3389313"/>
          <p14:tracePt t="27398" x="3484563" y="3397250"/>
          <p14:tracePt t="27404" x="3540125" y="3405188"/>
          <p14:tracePt t="27413" x="3595688" y="3405188"/>
          <p14:tracePt t="27421" x="3651250" y="3405188"/>
          <p14:tracePt t="27429" x="3706813" y="3405188"/>
          <p14:tracePt t="27437" x="3762375" y="3405188"/>
          <p14:tracePt t="27444" x="3817938" y="3405188"/>
          <p14:tracePt t="27453" x="3883025" y="3397250"/>
          <p14:tracePt t="27460" x="3938588" y="3373438"/>
          <p14:tracePt t="27469" x="3994150" y="3357563"/>
          <p14:tracePt t="27477" x="4049713" y="3349625"/>
          <p14:tracePt t="27485" x="4065588" y="3341688"/>
          <p14:tracePt t="27491" x="4081463" y="3341688"/>
          <p14:tracePt t="27579" x="4081463" y="3349625"/>
          <p14:tracePt t="27584" x="4081463" y="3357563"/>
          <p14:tracePt t="27592" x="4081463" y="3365500"/>
          <p14:tracePt t="27601" x="4081463" y="3381375"/>
          <p14:tracePt t="27608" x="4081463" y="3397250"/>
          <p14:tracePt t="27624" x="4081463" y="3405188"/>
          <p14:tracePt t="27633" x="4089400" y="3413125"/>
          <p14:tracePt t="27751" x="4089400" y="3397250"/>
          <p14:tracePt t="27759" x="4073525" y="3389313"/>
          <p14:tracePt t="27765" x="4057650" y="3373438"/>
          <p14:tracePt t="27773" x="4041775" y="3357563"/>
          <p14:tracePt t="27780" x="4017963" y="3341688"/>
          <p14:tracePt t="27789" x="4002088" y="3325813"/>
          <p14:tracePt t="27797" x="3986213" y="3317875"/>
          <p14:tracePt t="27804" x="3970338" y="3302000"/>
          <p14:tracePt t="27813" x="3954463" y="3302000"/>
          <p14:tracePt t="27820" x="3938588" y="3294063"/>
          <p14:tracePt t="27829" x="3930650" y="3286125"/>
          <p14:tracePt t="27837" x="3914775" y="3278188"/>
          <p14:tracePt t="27844" x="3898900" y="3278188"/>
          <p14:tracePt t="27852" x="3890963" y="3270250"/>
          <p14:tracePt t="27861" x="3867150" y="3270250"/>
          <p14:tracePt t="27867" x="3851275" y="3270250"/>
          <p14:tracePt t="27875" x="3825875" y="3270250"/>
          <p14:tracePt t="27882" x="3817938" y="3270250"/>
          <p14:tracePt t="27890" x="3802063" y="3270250"/>
          <p14:tracePt t="27899" x="3778250" y="3278188"/>
          <p14:tracePt t="27907" x="3770313" y="3278188"/>
          <p14:tracePt t="27914" x="3754438" y="3286125"/>
          <p14:tracePt t="27922" x="3738563" y="3286125"/>
          <p14:tracePt t="27930" x="3730625" y="3294063"/>
          <p14:tracePt t="27939" x="3698875" y="3302000"/>
          <p14:tracePt t="27947" x="3651250" y="3317875"/>
          <p14:tracePt t="27954" x="3587750" y="3333750"/>
          <p14:tracePt t="27960" x="3532188" y="3349625"/>
          <p14:tracePt t="27968" x="3476625" y="3357563"/>
          <p14:tracePt t="27976" x="3419475" y="3373438"/>
          <p14:tracePt t="27984" x="3355975" y="3397250"/>
          <p14:tracePt t="27993" x="3300413" y="3405188"/>
          <p14:tracePt t="28001" x="3244850" y="3421063"/>
          <p14:tracePt t="28009" x="3181350" y="3444875"/>
          <p14:tracePt t="28017" x="3125788" y="3460750"/>
          <p14:tracePt t="28025" x="3076575" y="3484563"/>
          <p14:tracePt t="28033" x="3021013" y="3492500"/>
          <p14:tracePt t="28040" x="2973388" y="3508375"/>
          <p14:tracePt t="28046" x="2949575" y="3516313"/>
          <p14:tracePt t="28055" x="2933700" y="3524250"/>
          <p14:tracePt t="28063" x="2909888" y="3524250"/>
          <p14:tracePt t="28071" x="2894013" y="3524250"/>
          <p14:tracePt t="28078" x="2886075" y="3524250"/>
          <p14:tracePt t="28087" x="2870200" y="3524250"/>
          <p14:tracePt t="28094" x="2854325" y="3524250"/>
          <p14:tracePt t="28102" x="2846388" y="3524250"/>
          <p14:tracePt t="28110" x="2830513" y="3524250"/>
          <p14:tracePt t="28119" x="2814638" y="3524250"/>
          <p14:tracePt t="28127" x="2806700" y="3524250"/>
          <p14:tracePt t="28132" x="2790825" y="3524250"/>
          <p14:tracePt t="28140" x="2774950" y="3516313"/>
          <p14:tracePt t="28148" x="2767013" y="3516313"/>
          <p14:tracePt t="28157" x="2751138" y="3508375"/>
          <p14:tracePt t="28165" x="2741613" y="3508375"/>
          <p14:tracePt t="28172" x="2733675" y="3500438"/>
          <p14:tracePt t="28181" x="2733675" y="3492500"/>
          <p14:tracePt t="28189" x="2725738" y="3484563"/>
          <p14:tracePt t="28197" x="2717800" y="3484563"/>
          <p14:tracePt t="28204" x="2717800" y="3476625"/>
          <p14:tracePt t="28213" x="2717800" y="3468688"/>
          <p14:tracePt t="28232" x="2717800" y="3452813"/>
          <p14:tracePt t="28241" x="2717800" y="3444875"/>
          <p14:tracePt t="28255" x="2717800" y="3436938"/>
          <p14:tracePt t="28263" x="2717800" y="3421063"/>
          <p14:tracePt t="28270" x="2717800" y="3413125"/>
          <p14:tracePt t="28278" x="2725738" y="3397250"/>
          <p14:tracePt t="28287" x="2725738" y="3381375"/>
          <p14:tracePt t="28295" x="2733675" y="3365500"/>
          <p14:tracePt t="28302" x="2741613" y="3357563"/>
          <p14:tracePt t="28311" x="2741613" y="3341688"/>
          <p14:tracePt t="28319" x="2751138" y="3325813"/>
          <p14:tracePt t="28327" x="2759075" y="3309938"/>
          <p14:tracePt t="28335" x="2759075" y="3302000"/>
          <p14:tracePt t="28340" x="2759075" y="3286125"/>
          <p14:tracePt t="28352" x="2759075" y="3278188"/>
          <p14:tracePt t="28405" x="2751138" y="3278188"/>
          <p14:tracePt t="28413" x="2741613" y="3278188"/>
          <p14:tracePt t="28421" x="2733675" y="3278188"/>
          <p14:tracePt t="28426" x="2725738" y="3278188"/>
          <p14:tracePt t="28435" x="2709863" y="3278188"/>
          <p14:tracePt t="28443" x="2693988" y="3294063"/>
          <p14:tracePt t="28451" x="2678113" y="3302000"/>
          <p14:tracePt t="28458" x="2662238" y="3309938"/>
          <p14:tracePt t="28467" x="2646363" y="3309938"/>
          <p14:tracePt t="28475" x="2646363" y="3317875"/>
          <p14:tracePt t="28482" x="2630488" y="3317875"/>
          <p14:tracePt t="28490" x="2622550" y="3317875"/>
          <p14:tracePt t="28507" x="2606675" y="3317875"/>
          <p14:tracePt t="28514" x="2598738" y="3317875"/>
          <p14:tracePt t="28528" x="2590800" y="3325813"/>
          <p14:tracePt t="28605" x="2582863" y="3325813"/>
          <p14:tracePt t="28667" x="2598738" y="3325813"/>
          <p14:tracePt t="28675" x="2622550" y="3333750"/>
          <p14:tracePt t="28683" x="2678113" y="3333750"/>
          <p14:tracePt t="28690" x="2733675" y="3333750"/>
          <p14:tracePt t="28698" x="2798763" y="3333750"/>
          <p14:tracePt t="28704" x="2870200" y="3333750"/>
          <p14:tracePt t="28713" x="2949575" y="3333750"/>
          <p14:tracePt t="28721" x="3060700" y="3309938"/>
          <p14:tracePt t="28728" x="3149600" y="3302000"/>
          <p14:tracePt t="28737" x="3244850" y="3278188"/>
          <p14:tracePt t="28745" x="3324225" y="3270250"/>
          <p14:tracePt t="28753" x="3395663" y="3252788"/>
          <p14:tracePt t="28761" x="3467100" y="3252788"/>
          <p14:tracePt t="28769" x="3524250" y="3244850"/>
          <p14:tracePt t="28777" x="3579813" y="3244850"/>
          <p14:tracePt t="28785" x="3635375" y="3262313"/>
          <p14:tracePt t="28793" x="3683000" y="3270250"/>
          <p14:tracePt t="28800" x="3714750" y="3278188"/>
          <p14:tracePt t="28807" x="3738563" y="3294063"/>
          <p14:tracePt t="28814" x="3754438" y="3302000"/>
          <p14:tracePt t="28823" x="3770313" y="3317875"/>
          <p14:tracePt t="28830" x="3786188" y="3333750"/>
          <p14:tracePt t="28839" x="3802063" y="3349625"/>
          <p14:tracePt t="28846" x="3817938" y="3365500"/>
          <p14:tracePt t="28854" x="3833813" y="3389313"/>
          <p14:tracePt t="28863" x="3851275" y="3405188"/>
          <p14:tracePt t="28870" x="3859213" y="3413125"/>
          <p14:tracePt t="28878" x="3875088" y="3436938"/>
          <p14:tracePt t="28887" x="3890963" y="3452813"/>
          <p14:tracePt t="28893" x="3906838" y="3484563"/>
          <p14:tracePt t="28900" x="3914775" y="3508375"/>
          <p14:tracePt t="28909" x="3914775" y="3532188"/>
          <p14:tracePt t="28917" x="3914775" y="3571875"/>
          <p14:tracePt t="28925" x="3914775" y="3613150"/>
          <p14:tracePt t="28933" x="3914775" y="3644900"/>
          <p14:tracePt t="28940" x="3914775" y="3668713"/>
          <p14:tracePt t="28948" x="3914775" y="3684588"/>
          <p14:tracePt t="28957" x="3914775" y="3700463"/>
          <p14:tracePt t="28965" x="3914775" y="3716338"/>
          <p14:tracePt t="28972" x="3914775" y="3724275"/>
          <p14:tracePt t="28978" x="3914775" y="3740150"/>
          <p14:tracePt t="28986" x="3914775" y="3756025"/>
          <p14:tracePt t="28995" x="3914775" y="3763963"/>
          <p14:tracePt t="29002" x="3914775" y="3779838"/>
          <p14:tracePt t="29010" x="3914775" y="3787775"/>
          <p14:tracePt t="29019" x="3914775" y="3803650"/>
          <p14:tracePt t="29027" x="3914775" y="3819525"/>
          <p14:tracePt t="29035" x="3914775" y="3827463"/>
          <p14:tracePt t="29043" x="3922713" y="3843338"/>
          <p14:tracePt t="29050" x="3922713" y="3867150"/>
          <p14:tracePt t="29059" x="3930650" y="3883025"/>
          <p14:tracePt t="29067" x="3930650" y="3898900"/>
          <p14:tracePt t="29075" x="3938588" y="3914775"/>
          <p14:tracePt t="29080" x="3954463" y="3930650"/>
          <p14:tracePt t="29089" x="3962400" y="3948113"/>
          <p14:tracePt t="29096" x="3978275" y="3963988"/>
          <p14:tracePt t="29105" x="3994150" y="3971925"/>
          <p14:tracePt t="29113" x="4010025" y="3987800"/>
          <p14:tracePt t="29121" x="4025900" y="3995738"/>
          <p14:tracePt t="29128" x="4033838" y="4011613"/>
          <p14:tracePt t="29137" x="4049713" y="4027488"/>
          <p14:tracePt t="29144" x="4065588" y="4035425"/>
          <p14:tracePt t="29152" x="4081463" y="4035425"/>
          <p14:tracePt t="29161" x="4105275" y="4051300"/>
          <p14:tracePt t="29166" x="4121150" y="4067175"/>
          <p14:tracePt t="29175" x="4152900" y="4075113"/>
          <p14:tracePt t="29182" x="4168775" y="4083050"/>
          <p14:tracePt t="29191" x="4200525" y="4090988"/>
          <p14:tracePt t="29198" x="4225925" y="4098925"/>
          <p14:tracePt t="29206" x="4249738" y="4114800"/>
          <p14:tracePt t="29215" x="4265613" y="4130675"/>
          <p14:tracePt t="29222" x="4297363" y="4146550"/>
          <p14:tracePt t="29231" x="4305300" y="4162425"/>
          <p14:tracePt t="29239" x="4329113" y="4178300"/>
          <p14:tracePt t="29246" x="4344988" y="4186238"/>
          <p14:tracePt t="29255" x="4360863" y="4194175"/>
          <p14:tracePt t="29263" x="4376738" y="4202113"/>
          <p14:tracePt t="29269" x="4376738" y="4210050"/>
          <p14:tracePt t="29278" x="4392613" y="4217988"/>
          <p14:tracePt t="29285" x="4400550" y="4217988"/>
          <p14:tracePt t="29292" x="4400550" y="4225925"/>
          <p14:tracePt t="29300" x="4400550" y="4233863"/>
          <p14:tracePt t="29308" x="4400550" y="4241800"/>
          <p14:tracePt t="29325" x="4400550" y="4249738"/>
          <p14:tracePt t="29387" x="4400550" y="4233863"/>
          <p14:tracePt t="29394" x="4392613" y="4202113"/>
          <p14:tracePt t="29403" x="4376738" y="4154488"/>
          <p14:tracePt t="29411" x="4360863" y="4098925"/>
          <p14:tracePt t="29419" x="4329113" y="4035425"/>
          <p14:tracePt t="29426" x="4305300" y="3979863"/>
          <p14:tracePt t="29434" x="4289425" y="3914775"/>
          <p14:tracePt t="29440" x="4273550" y="3859213"/>
          <p14:tracePt t="29448" x="4249738" y="3811588"/>
          <p14:tracePt t="29456" x="4233863" y="3756025"/>
          <p14:tracePt t="29464" x="4210050" y="3708400"/>
          <p14:tracePt t="29472" x="4192588" y="3660775"/>
          <p14:tracePt t="29480" x="4176713" y="3613150"/>
          <p14:tracePt t="29489" x="4160838" y="3595688"/>
          <p14:tracePt t="29496" x="4152900" y="3571875"/>
          <p14:tracePt t="29505" x="4144963" y="3556000"/>
          <p14:tracePt t="29512" x="4144963" y="3540125"/>
          <p14:tracePt t="29520" x="4144963" y="3532188"/>
          <p14:tracePt t="29529" x="4144963" y="3516313"/>
          <p14:tracePt t="29536" x="4144963" y="3500438"/>
          <p14:tracePt t="29544" x="4144963" y="3492500"/>
          <p14:tracePt t="29553" x="4144963" y="3476625"/>
          <p14:tracePt t="29559" x="4137025" y="3460750"/>
          <p14:tracePt t="29569" x="4137025" y="3452813"/>
          <p14:tracePt t="29575" x="4129088" y="3436938"/>
          <p14:tracePt t="29584" x="4129088" y="3421063"/>
          <p14:tracePt t="29593" x="4121150" y="3413125"/>
          <p14:tracePt t="29600" x="4121150" y="3397250"/>
          <p14:tracePt t="29609" x="4121150" y="3389313"/>
          <p14:tracePt t="29631" x="4121150" y="3381375"/>
          <p14:tracePt t="29642" x="4121150" y="3373438"/>
          <p14:tracePt t="29650" x="4121150" y="3365500"/>
          <p14:tracePt t="29667" x="4121150" y="3357563"/>
          <p14:tracePt t="29678" x="4121150" y="3349625"/>
          <p14:tracePt t="29705" x="4121150" y="3341688"/>
          <p14:tracePt t="29724" x="4129088" y="3341688"/>
          <p14:tracePt t="29732" x="4137025" y="3333750"/>
          <p14:tracePt t="29744" x="4137025" y="3325813"/>
          <p14:tracePt t="29794" x="4137025" y="3341688"/>
          <p14:tracePt t="29803" x="4152900" y="3349625"/>
          <p14:tracePt t="29810" x="4168775" y="3373438"/>
          <p14:tracePt t="29819" x="4184650" y="3421063"/>
          <p14:tracePt t="29827" x="4200525" y="3452813"/>
          <p14:tracePt t="29834" x="4225925" y="3484563"/>
          <p14:tracePt t="29843" x="4241800" y="3532188"/>
          <p14:tracePt t="29851" x="4257675" y="3563938"/>
          <p14:tracePt t="29858" x="4273550" y="3621088"/>
          <p14:tracePt t="29867" x="4297363" y="3684588"/>
          <p14:tracePt t="29875" x="4313238" y="3740150"/>
          <p14:tracePt t="29880" x="4337050" y="3803650"/>
          <p14:tracePt t="29888" x="4352925" y="3859213"/>
          <p14:tracePt t="29898" x="4360863" y="3906838"/>
          <p14:tracePt t="29905" x="4368800" y="3948113"/>
          <p14:tracePt t="29912" x="4384675" y="4003675"/>
          <p14:tracePt t="29920" x="4384675" y="4051300"/>
          <p14:tracePt t="29928" x="4384675" y="4075113"/>
          <p14:tracePt t="29937" x="4384675" y="4098925"/>
          <p14:tracePt t="29944" x="4384675" y="4122738"/>
          <p14:tracePt t="29952" x="4392613" y="4138613"/>
          <p14:tracePt t="29960" x="4392613" y="4146550"/>
          <p14:tracePt t="29966" x="4392613" y="4162425"/>
          <p14:tracePt t="29975" x="4392613" y="4178300"/>
          <p14:tracePt t="29982" x="4392613" y="4186238"/>
          <p14:tracePt t="29990" x="4392613" y="4202113"/>
          <p14:tracePt t="29999" x="4392613" y="4210050"/>
          <p14:tracePt t="30014" x="4392613" y="4217988"/>
          <p14:tracePt t="30084" x="4392613" y="4170363"/>
          <p14:tracePt t="30093" x="4384675" y="4114800"/>
          <p14:tracePt t="30101" x="4376738" y="4059238"/>
          <p14:tracePt t="30109" x="4360863" y="3987800"/>
          <p14:tracePt t="30117" x="4337050" y="3938588"/>
          <p14:tracePt t="30124" x="4329113" y="3890963"/>
          <p14:tracePt t="30133" x="4321175" y="3875088"/>
          <p14:tracePt t="30140" x="4313238" y="3867150"/>
          <p14:tracePt t="30149" x="4313238" y="3859213"/>
          <p14:tracePt t="30270" x="4313238" y="3867150"/>
          <p14:tracePt t="30279" x="4313238" y="3875088"/>
          <p14:tracePt t="30400" x="4305300" y="3867150"/>
          <p14:tracePt t="30407" x="4289425" y="3851275"/>
          <p14:tracePt t="30415" x="4273550" y="3827463"/>
          <p14:tracePt t="30422" x="4265613" y="3811588"/>
          <p14:tracePt t="30430" x="4265613" y="3803650"/>
          <p14:tracePt t="30438" x="4257675" y="3787775"/>
          <p14:tracePt t="30446" x="4249738" y="3763963"/>
          <p14:tracePt t="30455" x="4249738" y="3748088"/>
          <p14:tracePt t="30462" x="4241800" y="3732213"/>
          <p14:tracePt t="30470" x="4233863" y="3724275"/>
          <p14:tracePt t="30479" x="4233863" y="3708400"/>
          <p14:tracePt t="30487" x="4233863" y="3700463"/>
          <p14:tracePt t="30494" x="4225925" y="3692525"/>
          <p14:tracePt t="30503" x="4225925" y="3684588"/>
          <p14:tracePt t="30589" x="4225925" y="3692525"/>
          <p14:tracePt t="30596" x="4233863" y="3716338"/>
          <p14:tracePt t="30605" x="4241800" y="3740150"/>
          <p14:tracePt t="30612" x="4257675" y="3763963"/>
          <p14:tracePt t="30620" x="4265613" y="3787775"/>
          <p14:tracePt t="30629" x="4281488" y="3811588"/>
          <p14:tracePt t="30634" x="4297363" y="3827463"/>
          <p14:tracePt t="30643" x="4313238" y="3851275"/>
          <p14:tracePt t="30650" x="4329113" y="3867150"/>
          <p14:tracePt t="30659" x="4337050" y="3883025"/>
          <p14:tracePt t="30667" x="4344988" y="3898900"/>
          <p14:tracePt t="30737" x="4352925" y="3883025"/>
          <p14:tracePt t="30747" x="4352925" y="3875088"/>
          <p14:tracePt t="30753" x="4352925" y="3843338"/>
          <p14:tracePt t="30760" x="4352925" y="3811588"/>
          <p14:tracePt t="30769" x="4352925" y="3771900"/>
          <p14:tracePt t="30777" x="4337050" y="3724275"/>
          <p14:tracePt t="30785" x="4321175" y="3668713"/>
          <p14:tracePt t="30793" x="4313238" y="3621088"/>
          <p14:tracePt t="30800" x="4297363" y="3571875"/>
          <p14:tracePt t="30808" x="4289425" y="3540125"/>
          <p14:tracePt t="30817" x="4265613" y="3508375"/>
          <p14:tracePt t="30825" x="4257675" y="3476625"/>
          <p14:tracePt t="30833" x="4257675" y="3460750"/>
          <p14:tracePt t="30841" x="4249738" y="3452813"/>
          <p14:tracePt t="30849" x="4241800" y="3436938"/>
          <p14:tracePt t="30857" x="4241800" y="3421063"/>
          <p14:tracePt t="30864" x="4241800" y="3413125"/>
          <p14:tracePt t="30873" x="4241800" y="3397250"/>
          <p14:tracePt t="30879" x="4241800" y="3389313"/>
          <p14:tracePt t="31000" x="4241800" y="3405188"/>
          <p14:tracePt t="31008" x="4241800" y="3436938"/>
          <p14:tracePt t="31017" x="4241800" y="3476625"/>
          <p14:tracePt t="31024" x="4241800" y="3516313"/>
          <p14:tracePt t="31033" x="4249738" y="3571875"/>
          <p14:tracePt t="31040" x="4273550" y="3636963"/>
          <p14:tracePt t="31048" x="4281488" y="3692525"/>
          <p14:tracePt t="31057" x="4289425" y="3748088"/>
          <p14:tracePt t="31062" x="4297363" y="3803650"/>
          <p14:tracePt t="31071" x="4305300" y="3867150"/>
          <p14:tracePt t="31079" x="4305300" y="3914775"/>
          <p14:tracePt t="31087" x="4305300" y="3948113"/>
          <p14:tracePt t="31095" x="4305300" y="3971925"/>
          <p14:tracePt t="31103" x="4305300" y="3987800"/>
          <p14:tracePt t="31110" x="4305300" y="3995738"/>
          <p14:tracePt t="31119" x="4305300" y="4011613"/>
          <p14:tracePt t="31127" x="4305300" y="4027488"/>
          <p14:tracePt t="31143" x="4305300" y="4035425"/>
          <p14:tracePt t="31205" x="4305300" y="4027488"/>
          <p14:tracePt t="31213" x="4305300" y="3987800"/>
          <p14:tracePt t="31220" x="4281488" y="3938588"/>
          <p14:tracePt t="31228" x="4265613" y="3898900"/>
          <p14:tracePt t="31236" x="4249738" y="3851275"/>
          <p14:tracePt t="31245" x="4225925" y="3787775"/>
          <p14:tracePt t="31250" x="4210050" y="3732213"/>
          <p14:tracePt t="31258" x="4192588" y="3684588"/>
          <p14:tracePt t="31267" x="4168775" y="3629025"/>
          <p14:tracePt t="31274" x="4152900" y="3579813"/>
          <p14:tracePt t="31282" x="4129088" y="3524250"/>
          <p14:tracePt t="31290" x="4121150" y="3500438"/>
          <p14:tracePt t="31299" x="4105275" y="3476625"/>
          <p14:tracePt t="31307" x="4105275" y="3452813"/>
          <p14:tracePt t="31314" x="4089400" y="3436938"/>
          <p14:tracePt t="31323" x="4073525" y="3429000"/>
          <p14:tracePt t="31331" x="4057650" y="3413125"/>
          <p14:tracePt t="31337" x="4049713" y="3397250"/>
          <p14:tracePt t="31345" x="4033838" y="3381375"/>
          <p14:tracePt t="31353" x="4033838" y="3373438"/>
          <p14:tracePt t="31360" x="4025900" y="3373438"/>
          <p14:tracePt t="31369" x="4025900" y="3357563"/>
          <p14:tracePt t="31377" x="4010025" y="3349625"/>
          <p14:tracePt t="31384" x="4010025" y="3341688"/>
          <p14:tracePt t="31417" x="4002088" y="3341688"/>
          <p14:tracePt t="31502" x="4002088" y="3397250"/>
          <p14:tracePt t="31510" x="4025900" y="3444875"/>
          <p14:tracePt t="31518" x="4041775" y="3500438"/>
          <p14:tracePt t="31524" x="4065588" y="3556000"/>
          <p14:tracePt t="31532" x="4081463" y="3621088"/>
          <p14:tracePt t="31540" x="4105275" y="3676650"/>
          <p14:tracePt t="31548" x="4121150" y="3724275"/>
          <p14:tracePt t="31556" x="4137025" y="3771900"/>
          <p14:tracePt t="31565" x="4152900" y="3803650"/>
          <p14:tracePt t="31572" x="4168775" y="3835400"/>
          <p14:tracePt t="31580" x="4184650" y="3859213"/>
          <p14:tracePt t="31589" x="4192588" y="3875088"/>
          <p14:tracePt t="31597" x="4200525" y="3890963"/>
          <p14:tracePt t="31604" x="4210050" y="3898900"/>
          <p14:tracePt t="31610" x="4217988" y="3914775"/>
          <p14:tracePt t="31619" x="4225925" y="3930650"/>
          <p14:tracePt t="31627" x="4225925" y="3938588"/>
          <p14:tracePt t="31635" x="4233863" y="3956050"/>
          <p14:tracePt t="31643" x="4233863" y="3971925"/>
          <p14:tracePt t="31650" x="4233863" y="3979863"/>
          <p14:tracePt t="31719" x="4233863" y="3956050"/>
          <p14:tracePt t="31724" x="4233863" y="3914775"/>
          <p14:tracePt t="31733" x="4233863" y="3875088"/>
          <p14:tracePt t="31740" x="4225925" y="3811588"/>
          <p14:tracePt t="31749" x="4217988" y="3756025"/>
          <p14:tracePt t="31757" x="4200525" y="3700463"/>
          <p14:tracePt t="31764" x="4192588" y="3652838"/>
          <p14:tracePt t="31773" x="4192588" y="3629025"/>
          <p14:tracePt t="31780" x="4192588" y="3605213"/>
          <p14:tracePt t="31789" x="4192588" y="3587750"/>
          <p14:tracePt t="31797" x="4192588" y="3571875"/>
          <p14:tracePt t="31810" x="4192588" y="3556000"/>
          <p14:tracePt t="31819" x="4192588" y="3548063"/>
          <p14:tracePt t="31835" x="4200525" y="3540125"/>
          <p14:tracePt t="31842" x="4200525" y="3532188"/>
          <p14:tracePt t="31850" x="4210050" y="3532188"/>
          <p14:tracePt t="31867" x="4217988" y="3532188"/>
          <p14:tracePt t="31887" x="4225925" y="3532188"/>
          <p14:tracePt t="31912" x="4265613" y="3556000"/>
          <p14:tracePt t="31916" x="4281488" y="3571875"/>
          <p14:tracePt t="31925" x="4305300" y="3595688"/>
          <p14:tracePt t="31933" x="4321175" y="3613150"/>
          <p14:tracePt t="31941" x="4337050" y="3636963"/>
          <p14:tracePt t="31949" x="4352925" y="3668713"/>
          <p14:tracePt t="31957" x="4368800" y="3692525"/>
          <p14:tracePt t="31964" x="4384675" y="3740150"/>
          <p14:tracePt t="31972" x="4384675" y="3756025"/>
          <p14:tracePt t="31980" x="4384675" y="3779838"/>
          <p14:tracePt t="31989" x="4384675" y="3803650"/>
          <p14:tracePt t="31996" x="4384675" y="3827463"/>
          <p14:tracePt t="32003" x="4384675" y="3835400"/>
          <p14:tracePt t="32010" x="4384675" y="3851275"/>
          <p14:tracePt t="32019" x="4376738" y="3867150"/>
          <p14:tracePt t="32027" x="4368800" y="3883025"/>
          <p14:tracePt t="32043" x="4360863" y="3890963"/>
          <p14:tracePt t="32066" x="4360863" y="3898900"/>
          <p14:tracePt t="32137" x="4352925" y="3898900"/>
          <p14:tracePt t="32145" x="4337050" y="3883025"/>
          <p14:tracePt t="32153" x="4321175" y="3875088"/>
          <p14:tracePt t="32161" x="4313238" y="3851275"/>
          <p14:tracePt t="32169" x="4313238" y="3827463"/>
          <p14:tracePt t="32177" x="4297363" y="3811588"/>
          <p14:tracePt t="32183" x="4281488" y="3779838"/>
          <p14:tracePt t="32190" x="4273550" y="3756025"/>
          <p14:tracePt t="32198" x="4257675" y="3740150"/>
          <p14:tracePt t="32206" x="4249738" y="3724275"/>
          <p14:tracePt t="32215" x="4241800" y="3700463"/>
          <p14:tracePt t="32222" x="4233863" y="3684588"/>
          <p14:tracePt t="32230" x="4233863" y="3668713"/>
          <p14:tracePt t="32238" x="4225925" y="3660775"/>
          <p14:tracePt t="32246" x="4225925" y="3644900"/>
          <p14:tracePt t="32254" x="4225925" y="3629025"/>
          <p14:tracePt t="32262" x="4225925" y="3621088"/>
          <p14:tracePt t="32270" x="4225925" y="3605213"/>
          <p14:tracePt t="32276" x="4233863" y="3587750"/>
          <p14:tracePt t="32284" x="4241800" y="3563938"/>
          <p14:tracePt t="32292" x="4241800" y="3556000"/>
          <p14:tracePt t="32301" x="4249738" y="3540125"/>
          <p14:tracePt t="32309" x="4249738" y="3524250"/>
          <p14:tracePt t="32317" x="4257675" y="3516313"/>
          <p14:tracePt t="32324" x="4257675" y="3500438"/>
          <p14:tracePt t="32333" x="4257675" y="3484563"/>
          <p14:tracePt t="32340" x="4257675" y="3476625"/>
          <p14:tracePt t="32348" x="4257675" y="3468688"/>
          <p14:tracePt t="32357" x="4265613" y="3452813"/>
          <p14:tracePt t="32371" x="4265613" y="3436938"/>
          <p14:tracePt t="32387" x="4265613" y="3429000"/>
          <p14:tracePt t="32504" x="4265613" y="3436938"/>
          <p14:tracePt t="32513" x="4265613" y="3452813"/>
          <p14:tracePt t="32520" x="4265613" y="3468688"/>
          <p14:tracePt t="32528" x="4273550" y="3500438"/>
          <p14:tracePt t="32537" x="4281488" y="3532188"/>
          <p14:tracePt t="32545" x="4297363" y="3587750"/>
          <p14:tracePt t="32550" x="4305300" y="3636963"/>
          <p14:tracePt t="32559" x="4321175" y="3684588"/>
          <p14:tracePt t="32567" x="4329113" y="3740150"/>
          <p14:tracePt t="32575" x="4337050" y="3787775"/>
          <p14:tracePt t="32582" x="4360863" y="3843338"/>
          <p14:tracePt t="32591" x="4376738" y="3898900"/>
          <p14:tracePt t="32599" x="4384675" y="3930650"/>
          <p14:tracePt t="32607" x="4408488" y="3979863"/>
          <p14:tracePt t="32615" x="4408488" y="4011613"/>
          <p14:tracePt t="32623" x="4424363" y="4059238"/>
          <p14:tracePt t="32631" x="4432300" y="4083050"/>
          <p14:tracePt t="32639" x="4440238" y="4106863"/>
          <p14:tracePt t="32645" x="4440238" y="4138613"/>
          <p14:tracePt t="32652" x="4440238" y="4154488"/>
          <p14:tracePt t="32660" x="4440238" y="4170363"/>
          <p14:tracePt t="32669" x="4440238" y="4178300"/>
          <p14:tracePt t="32677" x="4440238" y="4194175"/>
          <p14:tracePt t="32685" x="4448175" y="4210050"/>
          <p14:tracePt t="32700" x="4448175" y="4217988"/>
          <p14:tracePt t="32709" x="4448175" y="4225925"/>
          <p14:tracePt t="32810" x="4448175" y="4217988"/>
          <p14:tracePt t="32818" x="4448175" y="4202113"/>
          <p14:tracePt t="32826" x="4440238" y="4186238"/>
          <p14:tracePt t="32833" x="4432300" y="4178300"/>
          <p14:tracePt t="32840" x="4416425" y="4146550"/>
          <p14:tracePt t="32848" x="4408488" y="4114800"/>
          <p14:tracePt t="32857" x="4392613" y="4075113"/>
          <p14:tracePt t="32864" x="4368800" y="4035425"/>
          <p14:tracePt t="32873" x="4352925" y="3995738"/>
          <p14:tracePt t="32881" x="4337050" y="3963988"/>
          <p14:tracePt t="32889" x="4321175" y="3938588"/>
          <p14:tracePt t="32896" x="4305300" y="3906838"/>
          <p14:tracePt t="32905" x="4289425" y="3883025"/>
          <p14:tracePt t="32913" x="4281488" y="3867150"/>
          <p14:tracePt t="32919" x="4273550" y="3843338"/>
          <p14:tracePt t="32926" x="4257675" y="3819525"/>
          <p14:tracePt t="32935" x="4257675" y="3803650"/>
          <p14:tracePt t="32942" x="4257675" y="3795713"/>
          <p14:tracePt t="32951" x="4249738" y="3779838"/>
          <p14:tracePt t="32959" x="4233863" y="3756025"/>
          <p14:tracePt t="32966" x="4225925" y="3740150"/>
          <p14:tracePt t="32975" x="4217988" y="3716338"/>
          <p14:tracePt t="32983" x="4210050" y="3708400"/>
          <p14:tracePt t="32990" x="4192588" y="3692525"/>
          <p14:tracePt t="32998" x="4184650" y="3676650"/>
          <p14:tracePt t="33005" x="4176713" y="3660775"/>
          <p14:tracePt t="33021" x="4176713" y="3644900"/>
          <p14:tracePt t="33033" x="4176713" y="3636963"/>
          <p14:tracePt t="33155" x="4168775" y="3629025"/>
          <p14:tracePt t="33170" x="4152900" y="3629025"/>
          <p14:tracePt t="33179" x="4144963" y="3613150"/>
          <p14:tracePt t="33186" x="4144963" y="3605213"/>
          <p14:tracePt t="33193" x="4137025" y="3595688"/>
          <p14:tracePt t="33201" x="4129088" y="3595688"/>
          <p14:tracePt t="33209" x="4121150" y="3579813"/>
          <p14:tracePt t="33224" x="4121150" y="3571875"/>
          <p14:tracePt t="33240" x="4121150" y="3563938"/>
          <p14:tracePt t="33248" x="4113213" y="3556000"/>
          <p14:tracePt t="33257" x="4113213" y="3548063"/>
          <p14:tracePt t="33269" x="4113213" y="3540125"/>
          <p14:tracePt t="33282" x="4113213" y="3532188"/>
          <p14:tracePt t="33303" x="4113213" y="3524250"/>
          <p14:tracePt t="33311" x="4113213" y="3516313"/>
          <p14:tracePt t="33319" x="4113213" y="3508375"/>
          <p14:tracePt t="33335" x="4121150" y="3492500"/>
          <p14:tracePt t="33343" x="4129088" y="3484563"/>
          <p14:tracePt t="33351" x="4137025" y="3484563"/>
          <p14:tracePt t="33359" x="4144963" y="3476625"/>
          <p14:tracePt t="33367" x="4152900" y="3468688"/>
          <p14:tracePt t="33375" x="4160838" y="3460750"/>
          <p14:tracePt t="33380" x="4168775" y="3452813"/>
          <p14:tracePt t="33389" x="4184650" y="3452813"/>
          <p14:tracePt t="33396" x="4200525" y="3444875"/>
          <p14:tracePt t="33404" x="4210050" y="3436938"/>
          <p14:tracePt t="33413" x="4217988" y="3436938"/>
          <p14:tracePt t="33420" x="4225925" y="3436938"/>
          <p14:tracePt t="33428" x="4233863" y="3429000"/>
          <p14:tracePt t="33444" x="4241800" y="3429000"/>
          <p14:tracePt t="33453" x="4249738" y="3429000"/>
          <p14:tracePt t="33459" x="4257675" y="3429000"/>
          <p14:tracePt t="33479" x="4265613" y="3429000"/>
          <p14:tracePt t="33499" x="4265613" y="3436938"/>
          <p14:tracePt t="33620" x="4249738" y="3436938"/>
          <p14:tracePt t="33628" x="4241800" y="3436938"/>
          <p14:tracePt t="33643" x="4233863" y="3436938"/>
          <p14:tracePt t="33654" x="4225925" y="3436938"/>
          <p14:tracePt t="33687" x="4217988" y="3436938"/>
          <p14:tracePt t="33718" x="4210050" y="3436938"/>
          <p14:tracePt t="33741" x="4200525" y="3436938"/>
          <p14:tracePt t="33748" x="4200525" y="3429000"/>
          <p14:tracePt t="33780" x="4192588" y="3429000"/>
          <p14:tracePt t="33858" x="4184650" y="3429000"/>
          <p14:tracePt t="33870" x="4176713" y="3429000"/>
          <p14:tracePt t="33878" x="4168775" y="3421063"/>
          <p14:tracePt t="33886" x="4160838" y="3421063"/>
          <p14:tracePt t="33989" x="4152900" y="3421063"/>
          <p14:tracePt t="34009" x="4144963" y="3421063"/>
          <p14:tracePt t="34258" x="4137025" y="3421063"/>
          <p14:tracePt t="34274" x="4129088" y="3421063"/>
          <p14:tracePt t="34300" x="4121150" y="3421063"/>
          <p14:tracePt t="34308" x="4113213" y="3429000"/>
          <p14:tracePt t="34316" x="4105275" y="3429000"/>
          <p14:tracePt t="34459" x="4105275" y="3421063"/>
          <p14:tracePt t="35460" x="4089400" y="3413125"/>
          <p14:tracePt t="35468" x="4073525" y="3397250"/>
          <p14:tracePt t="35476" x="4073525" y="3389313"/>
          <p14:tracePt t="35484" x="4065588" y="3389313"/>
          <p14:tracePt t="35492" x="4057650" y="3381375"/>
          <p14:tracePt t="35500" x="4049713" y="3373438"/>
          <p14:tracePt t="35512" x="4049713" y="3365500"/>
          <p14:tracePt t="35520" x="4049713" y="3357563"/>
          <p14:tracePt t="35528" x="4049713" y="3349625"/>
          <p14:tracePt t="35540" x="4049713" y="3341688"/>
          <p14:tracePt t="35548" x="4041775" y="3333750"/>
          <p14:tracePt t="35554" x="4041775" y="3325813"/>
          <p14:tracePt t="35562" x="4041775" y="3317875"/>
          <p14:tracePt t="35570" x="4041775" y="3309938"/>
          <p14:tracePt t="35578" x="4041775" y="3302000"/>
          <p14:tracePt t="35586" x="4033838" y="3294063"/>
          <p14:tracePt t="35602" x="4033838" y="3278188"/>
          <p14:tracePt t="35610" x="4033838" y="3270250"/>
          <p14:tracePt t="35618" x="4025900" y="3270250"/>
          <p14:tracePt t="35627" x="4025900" y="3262313"/>
          <p14:tracePt t="35634" x="4025900" y="3252788"/>
          <p14:tracePt t="35709" x="4025900" y="3244850"/>
          <p14:tracePt t="35717" x="4041775" y="3244850"/>
          <p14:tracePt t="35771" x="4057650" y="3244850"/>
          <p14:tracePt t="35779" x="4073525" y="3262313"/>
          <p14:tracePt t="35787" x="4089400" y="3278188"/>
          <p14:tracePt t="35794" x="4097338" y="3294063"/>
          <p14:tracePt t="35802" x="4113213" y="3309938"/>
          <p14:tracePt t="35810" x="4129088" y="3325813"/>
          <p14:tracePt t="35819" x="4144963" y="3341688"/>
          <p14:tracePt t="35826" x="4160838" y="3357563"/>
          <p14:tracePt t="35832" x="4176713" y="3381375"/>
          <p14:tracePt t="35840" x="4192588" y="3405188"/>
          <p14:tracePt t="35849" x="4210050" y="3429000"/>
          <p14:tracePt t="35857" x="4217988" y="3444875"/>
          <p14:tracePt t="35864" x="4233863" y="3452813"/>
          <p14:tracePt t="35873" x="4241800" y="3460750"/>
          <p14:tracePt t="35880" x="4257675" y="3476625"/>
          <p14:tracePt t="35889" x="4257675" y="3484563"/>
          <p14:tracePt t="35896" x="4265613" y="3484563"/>
          <p14:tracePt t="35905" x="4273550" y="3492500"/>
          <p14:tracePt t="35913" x="4281488" y="3500438"/>
          <p14:tracePt t="35918" x="4289425" y="3516313"/>
          <p14:tracePt t="35927" x="4297363" y="3516313"/>
          <p14:tracePt t="35935" x="4305300" y="3524250"/>
          <p14:tracePt t="36080" x="4313238" y="3524250"/>
          <p14:tracePt t="36094" x="4321175" y="3524250"/>
          <p14:tracePt t="36237" x="4321175" y="3532188"/>
          <p14:tracePt t="36244" x="4313238" y="3532188"/>
          <p14:tracePt t="36253" x="4313238" y="3548063"/>
          <p14:tracePt t="36260" x="4313238" y="3563938"/>
          <p14:tracePt t="36268" x="4305300" y="3579813"/>
          <p14:tracePt t="36277" x="4297363" y="3579813"/>
          <p14:tracePt t="36284" x="4297363" y="3587750"/>
          <p14:tracePt t="36294" x="4297363" y="3595688"/>
          <p14:tracePt t="36367" x="4289425" y="3595688"/>
          <p14:tracePt t="36376" x="4281488" y="3587750"/>
          <p14:tracePt t="36384" x="4281488" y="3571875"/>
          <p14:tracePt t="36395" x="4273550" y="3556000"/>
          <p14:tracePt t="36400" x="4265613" y="3532188"/>
          <p14:tracePt t="36411" x="4257675" y="3508375"/>
          <p14:tracePt t="36419" x="4249738" y="3500438"/>
          <p14:tracePt t="36426" x="4249738" y="3484563"/>
          <p14:tracePt t="36434" x="4249738" y="3468688"/>
          <p14:tracePt t="36443" x="4249738" y="3460750"/>
          <p14:tracePt t="36450" x="4249738" y="3444875"/>
          <p14:tracePt t="36457" x="4249738" y="3436938"/>
          <p14:tracePt t="36473" x="4249738" y="3429000"/>
          <p14:tracePt t="36481" x="4249738" y="3421063"/>
          <p14:tracePt t="36570" x="4249738" y="3429000"/>
          <p14:tracePt t="36578" x="4249738" y="3444875"/>
          <p14:tracePt t="36587" x="4249738" y="3468688"/>
          <p14:tracePt t="36595" x="4249738" y="3476625"/>
          <p14:tracePt t="36602" x="4249738" y="3492500"/>
          <p14:tracePt t="36610" x="4249738" y="3508375"/>
          <p14:tracePt t="36619" x="4249738" y="3516313"/>
          <p14:tracePt t="36626" x="4249738" y="3532188"/>
          <p14:tracePt t="36633" x="4257675" y="3548063"/>
          <p14:tracePt t="36640" x="4257675" y="3556000"/>
          <p14:tracePt t="36705" x="4265613" y="3556000"/>
          <p14:tracePt t="36713" x="4265613" y="3548063"/>
          <p14:tracePt t="36720" x="4265613" y="3540125"/>
          <p14:tracePt t="36726" x="4265613" y="3524250"/>
          <p14:tracePt t="36736" x="4265613" y="3508375"/>
          <p14:tracePt t="36743" x="4265613" y="3500438"/>
          <p14:tracePt t="36750" x="4265613" y="3484563"/>
          <p14:tracePt t="36758" x="4265613" y="3468688"/>
          <p14:tracePt t="36774" x="4265613" y="3460750"/>
          <p14:tracePt t="36787" x="4265613" y="3452813"/>
          <p14:tracePt t="36869" x="4265613" y="3460750"/>
          <p14:tracePt t="36876" x="4273550" y="3468688"/>
          <p14:tracePt t="36884" x="4273550" y="3484563"/>
          <p14:tracePt t="36893" x="4273550" y="3492500"/>
          <p14:tracePt t="36898" x="4281488" y="3492500"/>
          <p14:tracePt t="36966" x="4289425" y="3492500"/>
          <p14:tracePt t="36975" x="4289425" y="3484563"/>
          <p14:tracePt t="36983" x="4289425" y="3476625"/>
          <p14:tracePt t="37003" x="4289425" y="3468688"/>
          <p14:tracePt t="37010" x="4289425" y="3460750"/>
          <p14:tracePt t="37092" x="4289425" y="3468688"/>
          <p14:tracePt t="37108" x="4289425" y="3476625"/>
          <p14:tracePt t="37114" x="4289425" y="3484563"/>
          <p14:tracePt t="37123" x="4289425" y="3492500"/>
          <p14:tracePt t="37205" x="4289425" y="3484563"/>
          <p14:tracePt t="37212" x="4289425" y="3476625"/>
          <p14:tracePt t="37220" x="4289425" y="3468688"/>
          <p14:tracePt t="37228" x="4289425" y="3452813"/>
          <p14:tracePt t="37237" x="4281488" y="3452813"/>
          <p14:tracePt t="37249" x="4281488" y="3444875"/>
          <p14:tracePt t="37292" x="4273550" y="3444875"/>
          <p14:tracePt t="37424" x="4265613" y="3436938"/>
          <p14:tracePt t="37432" x="4265613" y="3429000"/>
          <p14:tracePt t="37448" x="4265613" y="3421063"/>
          <p14:tracePt t="37567" x="4273550" y="3421063"/>
          <p14:tracePt t="37572" x="4281488" y="3421063"/>
          <p14:tracePt t="37655" x="4289425" y="3421063"/>
          <p14:tracePt t="37702" x="4289425" y="3429000"/>
          <p14:tracePt t="37731" x="4289425" y="3436938"/>
          <p14:tracePt t="37867" x="4289425" y="3444875"/>
          <p14:tracePt t="38933" x="4281488" y="3444875"/>
          <p14:tracePt t="39223" x="4281488" y="3436938"/>
          <p14:tracePt t="39233" x="4273550" y="3429000"/>
          <p14:tracePt t="39249" x="4257675" y="3413125"/>
          <p14:tracePt t="39257" x="4241800" y="3397250"/>
          <p14:tracePt t="39265" x="4225925" y="3381375"/>
          <p14:tracePt t="39273" x="4217988" y="3373438"/>
          <p14:tracePt t="39280" x="4200525" y="3357563"/>
          <p14:tracePt t="39289" x="4184650" y="3349625"/>
          <p14:tracePt t="39296" x="4168775" y="3333750"/>
          <p14:tracePt t="39305" x="4152900" y="3317875"/>
          <p14:tracePt t="39321" x="4144963" y="3309938"/>
          <p14:tracePt t="39326" x="4137025" y="3302000"/>
          <p14:tracePt t="39334" x="4137025" y="3294063"/>
          <p14:tracePt t="39350" x="4129088" y="3286125"/>
          <p14:tracePt t="39359" x="4129088" y="3278188"/>
          <p14:tracePt t="39366" x="4113213" y="3270250"/>
          <p14:tracePt t="39375" x="4105275" y="3270250"/>
          <p14:tracePt t="39382" x="4105275" y="3252788"/>
          <p14:tracePt t="39390" x="4089400" y="3236913"/>
          <p14:tracePt t="39398" x="4073525" y="3221038"/>
          <p14:tracePt t="39407" x="4065588" y="3213100"/>
          <p14:tracePt t="39413" x="4057650" y="3197225"/>
          <p14:tracePt t="39420" x="4049713" y="3189288"/>
          <p14:tracePt t="39428" x="4041775" y="3173413"/>
          <p14:tracePt t="39436" x="4033838" y="3173413"/>
          <p14:tracePt t="39444" x="4033838" y="3157538"/>
          <p14:tracePt t="39452" x="4025900" y="3149600"/>
          <p14:tracePt t="39461" x="4017963" y="3149600"/>
          <p14:tracePt t="39468" x="4017963" y="3141663"/>
          <p14:tracePt t="39476" x="4017963" y="3133725"/>
          <p14:tracePt t="39731" x="4010025" y="3125788"/>
          <p14:tracePt t="39743" x="4002088" y="3125788"/>
          <p14:tracePt t="39833" x="3994150" y="3125788"/>
          <p14:tracePt t="39845" x="3986213" y="3125788"/>
          <p14:tracePt t="39852" x="3978275" y="3125788"/>
          <p14:tracePt t="39930" x="3970338" y="3125788"/>
          <p14:tracePt t="39954" x="3962400" y="3125788"/>
          <p14:tracePt t="40197" x="3954463" y="3125788"/>
          <p14:tracePt t="40980" x="3954463" y="3133725"/>
          <p14:tracePt t="40998" x="3946525" y="3141663"/>
          <p14:tracePt t="41007" x="3938588" y="3141663"/>
          <p14:tracePt t="41014" x="3938588" y="3149600"/>
          <p14:tracePt t="41023" x="3930650" y="3149600"/>
          <p14:tracePt t="41031" x="3914775" y="3157538"/>
          <p14:tracePt t="41038" x="3890963" y="3165475"/>
          <p14:tracePt t="41047" x="3859213" y="3173413"/>
          <p14:tracePt t="41055" x="3817938" y="3181350"/>
          <p14:tracePt t="41062" x="3762375" y="3181350"/>
          <p14:tracePt t="41070" x="3714750" y="3189288"/>
          <p14:tracePt t="41076" x="3659188" y="3197225"/>
          <p14:tracePt t="41084" x="3603625" y="3205163"/>
          <p14:tracePt t="41092" x="3563938" y="3205163"/>
          <p14:tracePt t="41100" x="3516313" y="3213100"/>
          <p14:tracePt t="41108" x="3476625" y="3228975"/>
          <p14:tracePt t="41116" x="3443288" y="3236913"/>
          <p14:tracePt t="41124" x="3411538" y="3236913"/>
          <p14:tracePt t="41132" x="3371850" y="3244850"/>
          <p14:tracePt t="41141" x="3340100" y="3252788"/>
          <p14:tracePt t="41149" x="3300413" y="3270250"/>
          <p14:tracePt t="41156" x="3284538" y="3278188"/>
          <p14:tracePt t="41165" x="3268663" y="3278188"/>
          <p14:tracePt t="41170" x="3252788" y="3278188"/>
          <p14:tracePt t="41178" x="3244850" y="3278188"/>
          <p14:tracePt t="41187" x="3228975" y="3286125"/>
          <p14:tracePt t="41195" x="3213100" y="3286125"/>
          <p14:tracePt t="41202" x="3205163" y="3286125"/>
          <p14:tracePt t="41210" x="3189288" y="3294063"/>
          <p14:tracePt t="41218" x="3173413" y="3294063"/>
          <p14:tracePt t="41226" x="3165475" y="3294063"/>
          <p14:tracePt t="41234" x="3141663" y="3302000"/>
          <p14:tracePt t="41242" x="3125788" y="3302000"/>
          <p14:tracePt t="41250" x="3109913" y="3309938"/>
          <p14:tracePt t="41256" x="3100388" y="3309938"/>
          <p14:tracePt t="41264" x="3076575" y="3317875"/>
          <p14:tracePt t="41273" x="3060700" y="3317875"/>
          <p14:tracePt t="41280" x="3044825" y="3317875"/>
          <p14:tracePt t="41288" x="3028950" y="3325813"/>
          <p14:tracePt t="41297" x="3013075" y="3325813"/>
          <p14:tracePt t="41305" x="3005138" y="3325813"/>
          <p14:tracePt t="41313" x="2981325" y="3333750"/>
          <p14:tracePt t="41321" x="2965450" y="3333750"/>
          <p14:tracePt t="41329" x="2941638" y="3341688"/>
          <p14:tracePt t="41337" x="2933700" y="3341688"/>
          <p14:tracePt t="41345" x="2925763" y="3341688"/>
          <p14:tracePt t="41350" x="2909888" y="3341688"/>
          <p14:tracePt t="41358" x="2901950" y="3349625"/>
          <p14:tracePt t="41366" x="2886075" y="3349625"/>
          <p14:tracePt t="41374" x="2870200" y="3357563"/>
          <p14:tracePt t="41383" x="2862263" y="3357563"/>
          <p14:tracePt t="41391" x="2854325" y="3365500"/>
          <p14:tracePt t="41402" x="2846388" y="3365500"/>
          <p14:tracePt t="41418" x="2838450" y="3365500"/>
          <p14:tracePt t="41426" x="2830513" y="3365500"/>
          <p14:tracePt t="41437" x="2830513" y="3373438"/>
          <p14:tracePt t="41477" x="2822575" y="3373438"/>
          <p14:tracePt t="41500" x="2814638" y="3373438"/>
          <p14:tracePt t="41509" x="2806700" y="3373438"/>
          <p14:tracePt t="41517" x="2790825" y="3365500"/>
          <p14:tracePt t="41524" x="2774950" y="3357563"/>
          <p14:tracePt t="41538" x="2767013" y="3357563"/>
          <p14:tracePt t="41547" x="2751138" y="3349625"/>
          <p14:tracePt t="41567" x="2751138" y="3341688"/>
          <p14:tracePt t="41574" x="2741613" y="3341688"/>
          <p14:tracePt t="41594" x="2741613" y="3333750"/>
          <p14:tracePt t="41633" x="2741613" y="3325813"/>
          <p14:tracePt t="41653" x="2741613" y="3317875"/>
          <p14:tracePt t="41669" x="2741613" y="3309938"/>
          <p14:tracePt t="41705" x="2741613" y="3302000"/>
          <p14:tracePt t="41713" x="2741613" y="3294063"/>
          <p14:tracePt t="41719" x="2733675" y="3294063"/>
          <p14:tracePt t="41727" x="2725738" y="3286125"/>
          <p14:tracePt t="41750" x="2717800" y="3286125"/>
          <p14:tracePt t="41803" x="2709863" y="3278188"/>
          <p14:tracePt t="42001" x="2701925" y="3278188"/>
          <p14:tracePt t="42103" x="2701925" y="3270250"/>
          <p14:tracePt t="42495" x="2701925" y="3262313"/>
          <p14:tracePt t="43180" x="2693988" y="3262313"/>
          <p14:tracePt t="49970" x="2686050" y="3262313"/>
          <p14:tracePt t="49980" x="2678113" y="3270250"/>
          <p14:tracePt t="49988" x="2670175" y="3278188"/>
          <p14:tracePt t="50020" x="2662238" y="3278188"/>
          <p14:tracePt t="50430" x="2678113" y="3278188"/>
          <p14:tracePt t="50439" x="2709863" y="3278188"/>
          <p14:tracePt t="50446" x="2751138" y="3278188"/>
          <p14:tracePt t="50454" x="2806700" y="3278188"/>
          <p14:tracePt t="50462" x="2878138" y="3278188"/>
          <p14:tracePt t="50471" x="2965450" y="3286125"/>
          <p14:tracePt t="50478" x="3036888" y="3309938"/>
          <p14:tracePt t="50486" x="3117850" y="3333750"/>
          <p14:tracePt t="50494" x="3189288" y="3349625"/>
          <p14:tracePt t="50503" x="3276600" y="3373438"/>
          <p14:tracePt t="50510" x="3355975" y="3397250"/>
          <p14:tracePt t="50518" x="3427413" y="3413125"/>
          <p14:tracePt t="50525" x="3492500" y="3436938"/>
          <p14:tracePt t="50533" x="3548063" y="3452813"/>
          <p14:tracePt t="50541" x="3595688" y="3468688"/>
          <p14:tracePt t="50549" x="3643313" y="3492500"/>
          <p14:tracePt t="50556" x="3698875" y="3508375"/>
          <p14:tracePt t="50565" x="3754438" y="3532188"/>
          <p14:tracePt t="50573" x="3825875" y="3532188"/>
          <p14:tracePt t="50581" x="3898900" y="3540125"/>
          <p14:tracePt t="50589" x="3978275" y="3548063"/>
          <p14:tracePt t="50597" x="4065588" y="3556000"/>
          <p14:tracePt t="50604" x="4129088" y="3556000"/>
          <p14:tracePt t="50613" x="4184650" y="3556000"/>
          <p14:tracePt t="50619" x="4241800" y="3556000"/>
          <p14:tracePt t="50627" x="4297363" y="3556000"/>
          <p14:tracePt t="50635" x="4360863" y="3540125"/>
          <p14:tracePt t="50642" x="4416425" y="3516313"/>
          <p14:tracePt t="50651" x="4471988" y="3508375"/>
          <p14:tracePt t="50659" x="4519613" y="3492500"/>
          <p14:tracePt t="50667" x="4567238" y="3468688"/>
          <p14:tracePt t="50675" x="4600575" y="3452813"/>
          <p14:tracePt t="50682" x="4624388" y="3436938"/>
          <p14:tracePt t="50691" x="4640263" y="3429000"/>
          <p14:tracePt t="50699" x="4640263" y="3421063"/>
          <p14:tracePt t="50716" x="4640263" y="3413125"/>
          <p14:tracePt t="50725" x="4640263" y="3405188"/>
          <p14:tracePt t="50733" x="4640263" y="3397250"/>
          <p14:tracePt t="50743" x="4640263" y="3381375"/>
          <p14:tracePt t="50748" x="4632325" y="3357563"/>
          <p14:tracePt t="50756" x="4616450" y="3341688"/>
          <p14:tracePt t="50765" x="4600575" y="3317875"/>
          <p14:tracePt t="50773" x="4576763" y="3294063"/>
          <p14:tracePt t="50780" x="4543425" y="3278188"/>
          <p14:tracePt t="50789" x="4503738" y="3244850"/>
          <p14:tracePt t="50796" x="4464050" y="3228975"/>
          <p14:tracePt t="50802" x="4400550" y="3213100"/>
          <p14:tracePt t="50810" x="4344988" y="3189288"/>
          <p14:tracePt t="50819" x="4297363" y="3181350"/>
          <p14:tracePt t="50826" x="4273550" y="3181350"/>
          <p14:tracePt t="50834" x="4257675" y="3181350"/>
          <p14:tracePt t="50843" x="4241800" y="3181350"/>
          <p14:tracePt t="50850" x="4233863" y="3181350"/>
          <p14:tracePt t="50859" x="4217988" y="3181350"/>
          <p14:tracePt t="50867" x="4200525" y="3197225"/>
          <p14:tracePt t="50874" x="4184650" y="3205163"/>
          <p14:tracePt t="50880" x="4176713" y="3213100"/>
          <p14:tracePt t="50888" x="4160838" y="3228975"/>
          <p14:tracePt t="50897" x="4144963" y="3244850"/>
          <p14:tracePt t="50906" x="4121150" y="3262313"/>
          <p14:tracePt t="50913" x="4097338" y="3278188"/>
          <p14:tracePt t="50920" x="4081463" y="3286125"/>
          <p14:tracePt t="50929" x="4073525" y="3294063"/>
          <p14:tracePt t="50937" x="4057650" y="3309938"/>
          <p14:tracePt t="50945" x="4041775" y="3325813"/>
          <p14:tracePt t="50953" x="4033838" y="3341688"/>
          <p14:tracePt t="50961" x="4017963" y="3357563"/>
          <p14:tracePt t="50969" x="4010025" y="3365500"/>
          <p14:tracePt t="50977" x="4002088" y="3381375"/>
          <p14:tracePt t="50983" x="4002088" y="3397250"/>
          <p14:tracePt t="50990" x="3994150" y="3413125"/>
          <p14:tracePt t="50999" x="3986213" y="3421063"/>
          <p14:tracePt t="51007" x="3986213" y="3436938"/>
          <p14:tracePt t="51014" x="3986213" y="3444875"/>
          <p14:tracePt t="51022" x="3978275" y="3452813"/>
          <p14:tracePt t="51031" x="3978275" y="3468688"/>
          <p14:tracePt t="51039" x="3978275" y="3476625"/>
          <p14:tracePt t="51047" x="3978275" y="3484563"/>
          <p14:tracePt t="51055" x="3986213" y="3492500"/>
          <p14:tracePt t="51063" x="3986213" y="3500438"/>
          <p14:tracePt t="51070" x="3994150" y="3508375"/>
          <p14:tracePt t="51088" x="3994150" y="3516313"/>
          <p14:tracePt t="51097" x="4002088" y="3516313"/>
          <p14:tracePt t="51164" x="4010025" y="3508375"/>
          <p14:tracePt t="51242" x="4010025" y="3500438"/>
          <p14:tracePt t="51284" x="4010025" y="3508375"/>
          <p14:tracePt t="51300" x="4010025" y="3516313"/>
          <p14:tracePt t="51320" x="4010025" y="3524250"/>
          <p14:tracePt t="51364" x="4002088" y="3524250"/>
          <p14:tracePt t="51578" x="4010025" y="3508375"/>
          <p14:tracePt t="51587" x="4017963" y="3500438"/>
          <p14:tracePt t="51594" x="4025900" y="3492500"/>
          <p14:tracePt t="51602" x="4041775" y="3476625"/>
          <p14:tracePt t="51610" x="4049713" y="3468688"/>
          <p14:tracePt t="51618" x="4057650" y="3452813"/>
          <p14:tracePt t="51627" x="4065588" y="3444875"/>
          <p14:tracePt t="51635" x="4081463" y="3429000"/>
          <p14:tracePt t="51643" x="4089400" y="3421063"/>
          <p14:tracePt t="51658" x="4089400" y="3413125"/>
          <p14:tracePt t="51783" x="4097338" y="3413125"/>
          <p14:tracePt t="51912" x="4097338" y="3405188"/>
          <p14:tracePt t="52518" x="4097338" y="3421063"/>
          <p14:tracePt t="52527" x="4105275" y="3524250"/>
          <p14:tracePt t="52535" x="4121150" y="3660775"/>
          <p14:tracePt t="52543" x="4129088" y="3811588"/>
          <p14:tracePt t="52551" x="4129088" y="3971925"/>
          <p14:tracePt t="52558" x="4129088" y="4154488"/>
          <p14:tracePt t="52567" x="4097338" y="4362450"/>
          <p14:tracePt t="52575" x="4073525" y="4568825"/>
          <p14:tracePt t="52582" x="4049713" y="4729163"/>
          <p14:tracePt t="52591" x="4025900" y="4864100"/>
          <p14:tracePt t="52596" x="4025900" y="4967288"/>
          <p14:tracePt t="52604" x="4025900" y="5064125"/>
          <p14:tracePt t="52613" x="4025900" y="5151438"/>
          <p14:tracePt t="52621" x="4025900" y="5207000"/>
          <p14:tracePt t="52629" x="4025900" y="5222875"/>
          <p14:tracePt t="52637" x="4025900" y="5230813"/>
          <p14:tracePt t="52668" x="4025900" y="5222875"/>
          <p14:tracePt t="52676" x="4025900" y="5199063"/>
          <p14:tracePt t="52682" x="4025900" y="5167313"/>
          <p14:tracePt t="52690" x="4025900" y="5135563"/>
          <p14:tracePt t="52698" x="4025900" y="5095875"/>
          <p14:tracePt t="52706" x="4025900" y="5040313"/>
          <p14:tracePt t="52715" x="4025900" y="5000625"/>
          <p14:tracePt t="52722" x="4033838" y="4967288"/>
          <p14:tracePt t="52730" x="4033838" y="4943475"/>
          <p14:tracePt t="52738" x="4033838" y="4911725"/>
          <p14:tracePt t="52746" x="4033838" y="4903788"/>
          <p14:tracePt t="52754" x="4033838" y="4887913"/>
          <p14:tracePt t="52763" x="4033838" y="4872038"/>
          <p14:tracePt t="52770" x="4033838" y="4864100"/>
          <p14:tracePt t="52778" x="4033838" y="4848225"/>
          <p14:tracePt t="52785" x="4033838" y="4840288"/>
          <p14:tracePt t="52873" x="4041775" y="4840288"/>
          <p14:tracePt t="52878" x="4041775" y="4848225"/>
          <p14:tracePt t="52887" x="4049713" y="4856163"/>
          <p14:tracePt t="52905" x="4065588" y="4887913"/>
          <p14:tracePt t="52910" x="4073525" y="4911725"/>
          <p14:tracePt t="52919" x="4089400" y="4927600"/>
          <p14:tracePt t="52926" x="4113213" y="4935538"/>
          <p14:tracePt t="52934" x="4121150" y="4951413"/>
          <p14:tracePt t="52943" x="4144963" y="4967288"/>
          <p14:tracePt t="52950" x="4168775" y="4984750"/>
          <p14:tracePt t="52959" x="4184650" y="5000625"/>
          <p14:tracePt t="52965" x="4200525" y="5008563"/>
          <p14:tracePt t="52973" x="4217988" y="5016500"/>
          <p14:tracePt t="52980" x="4225925" y="5024438"/>
          <p14:tracePt t="52988" x="4233863" y="5024438"/>
          <p14:tracePt t="52997" x="4249738" y="5024438"/>
          <p14:tracePt t="53012" x="4265613" y="5024438"/>
          <p14:tracePt t="53020" x="4281488" y="5024438"/>
          <p14:tracePt t="53029" x="4289425" y="5016500"/>
          <p14:tracePt t="53036" x="4297363" y="5000625"/>
          <p14:tracePt t="53044" x="4313238" y="4984750"/>
          <p14:tracePt t="53053" x="4337050" y="4967288"/>
          <p14:tracePt t="53059" x="4360863" y="4959350"/>
          <p14:tracePt t="53066" x="4384675" y="4943475"/>
          <p14:tracePt t="53075" x="4416425" y="4927600"/>
          <p14:tracePt t="53083" x="4440238" y="4911725"/>
          <p14:tracePt t="53090" x="4456113" y="4895850"/>
          <p14:tracePt t="53099" x="4471988" y="4887913"/>
          <p14:tracePt t="53106" x="4487863" y="4872038"/>
          <p14:tracePt t="53114" x="4495800" y="4872038"/>
          <p14:tracePt t="53123" x="4495800" y="4864100"/>
          <p14:tracePt t="53141" x="4503738" y="4864100"/>
          <p14:tracePt t="53153" x="4511675" y="4864100"/>
          <p14:tracePt t="53168" x="4519613" y="4864100"/>
          <p14:tracePt t="53177" x="4535488" y="4856163"/>
          <p14:tracePt t="53184" x="4551363" y="4848225"/>
          <p14:tracePt t="53193" x="4567238" y="4840288"/>
          <p14:tracePt t="53200" x="4576763" y="4840288"/>
          <p14:tracePt t="53208" x="4584700" y="4840288"/>
          <p14:tracePt t="53217" x="4592638" y="4840288"/>
          <p14:tracePt t="53230" x="4600575" y="4840288"/>
          <p14:tracePt t="53294" x="4608513" y="4840288"/>
          <p14:tracePt t="53303" x="4608513" y="4848225"/>
          <p14:tracePt t="53392" x="4608513" y="4856163"/>
          <p14:tracePt t="53404" x="4608513" y="4864100"/>
          <p14:tracePt t="53474" x="4608513" y="4872038"/>
          <p14:tracePt t="53512" x="4600575" y="4872038"/>
          <p14:tracePt t="53525" x="4592638" y="4879975"/>
          <p14:tracePt t="53536" x="4584700" y="4879975"/>
          <p14:tracePt t="53545" x="4584700" y="4887913"/>
          <p14:tracePt t="53639" x="4576763" y="4895850"/>
          <p14:tracePt t="53647" x="4527550" y="4911725"/>
          <p14:tracePt t="53654" x="4471988" y="4927600"/>
          <p14:tracePt t="53663" x="4384675" y="4951413"/>
          <p14:tracePt t="53670" x="4289425" y="4976813"/>
          <p14:tracePt t="53679" x="4176713" y="5000625"/>
          <p14:tracePt t="53686" x="4065588" y="5016500"/>
          <p14:tracePt t="53694" x="3954463" y="5040313"/>
          <p14:tracePt t="53700" x="3833813" y="5064125"/>
          <p14:tracePt t="53709" x="3730625" y="5087938"/>
          <p14:tracePt t="53717" x="3627438" y="5103813"/>
          <p14:tracePt t="53725" x="3484563" y="5127625"/>
          <p14:tracePt t="53733" x="3403600" y="5151438"/>
          <p14:tracePt t="53740" x="3316288" y="5175250"/>
          <p14:tracePt t="53748" x="3236913" y="5191125"/>
          <p14:tracePt t="53757" x="3149600" y="5191125"/>
          <p14:tracePt t="53765" x="3068638" y="5191125"/>
          <p14:tracePt t="53773" x="2981325" y="5183188"/>
          <p14:tracePt t="53781" x="2901950" y="5151438"/>
          <p14:tracePt t="53789" x="2822575" y="5080000"/>
          <p14:tracePt t="53795" x="2759075" y="5008563"/>
          <p14:tracePt t="53802" x="2693988" y="4927600"/>
          <p14:tracePt t="53811" x="2622550" y="4832350"/>
          <p14:tracePt t="53818" x="2590800" y="4721225"/>
          <p14:tracePt t="53827" x="2566988" y="4592638"/>
          <p14:tracePt t="53835" x="2543175" y="4457700"/>
          <p14:tracePt t="53843" x="2527300" y="4330700"/>
          <p14:tracePt t="53850" x="2503488" y="4225925"/>
          <p14:tracePt t="53858" x="2479675" y="4122738"/>
          <p14:tracePt t="53867" x="2455863" y="4043363"/>
          <p14:tracePt t="53874" x="2439988" y="3956050"/>
          <p14:tracePt t="53881" x="2432050" y="3883025"/>
          <p14:tracePt t="53888" x="2416175" y="3811588"/>
          <p14:tracePt t="53905" x="2392363" y="3700463"/>
          <p14:tracePt t="53913" x="2384425" y="3652838"/>
          <p14:tracePt t="53920" x="2359025" y="3613150"/>
          <p14:tracePt t="53928" x="2343150" y="3587750"/>
          <p14:tracePt t="53936" x="2335213" y="3563938"/>
          <p14:tracePt t="53945" x="2327275" y="3540125"/>
          <p14:tracePt t="53952" x="2319338" y="3524250"/>
          <p14:tracePt t="53960" x="2319338" y="3508375"/>
          <p14:tracePt t="53968" x="2311400" y="3484563"/>
          <p14:tracePt t="53977" x="2311400" y="3444875"/>
          <p14:tracePt t="53984" x="2311400" y="3413125"/>
          <p14:tracePt t="53993" x="2327275" y="3349625"/>
          <p14:tracePt t="54000" x="2335213" y="3309938"/>
          <p14:tracePt t="54008" x="2359025" y="3244850"/>
          <p14:tracePt t="54017" x="2374900" y="3213100"/>
          <p14:tracePt t="54022" x="2392363" y="3181350"/>
          <p14:tracePt t="54031" x="2408238" y="3157538"/>
          <p14:tracePt t="54038" x="2416175" y="3141663"/>
          <p14:tracePt t="54048" x="2424113" y="3133725"/>
          <p14:tracePt t="54057" x="2424113" y="3125788"/>
          <p14:tracePt t="54063" x="2424113" y="3117850"/>
          <p14:tracePt t="54070" x="2432050" y="3117850"/>
          <p14:tracePt t="54079" x="2432050" y="3109913"/>
          <p14:tracePt t="54086" x="2439988" y="3109913"/>
          <p14:tracePt t="54094" x="2439988" y="3101975"/>
          <p14:tracePt t="54102" x="2447925" y="3101975"/>
          <p14:tracePt t="54111" x="2447925" y="3094038"/>
          <p14:tracePt t="54122" x="2455863" y="3094038"/>
          <p14:tracePt t="54156" x="2463800" y="3094038"/>
          <p14:tracePt t="54175" x="2471738" y="3094038"/>
          <p14:tracePt t="54192" x="2479675" y="3101975"/>
          <p14:tracePt t="54201" x="2479675" y="3109913"/>
          <p14:tracePt t="54209" x="2479675" y="3117850"/>
          <p14:tracePt t="54217" x="2479675" y="3125788"/>
          <p14:tracePt t="54225" x="2479675" y="3133725"/>
          <p14:tracePt t="54232" x="2479675" y="3141663"/>
          <p14:tracePt t="54244" x="2479675" y="3149600"/>
          <p14:tracePt t="54557" x="2479675" y="3157538"/>
          <p14:tracePt t="54573" x="2479675" y="3165475"/>
          <p14:tracePt t="54581" x="2479675" y="3173413"/>
          <p14:tracePt t="54589" x="2479675" y="3189288"/>
          <p14:tracePt t="54597" x="2479675" y="3197225"/>
          <p14:tracePt t="54612" x="2479675" y="3205163"/>
          <p14:tracePt t="54621" x="2479675" y="3213100"/>
          <p14:tracePt t="54628" x="2479675" y="3221038"/>
          <p14:tracePt t="55626" x="2479675" y="3228975"/>
          <p14:tracePt t="55639" x="2471738" y="3244850"/>
          <p14:tracePt t="55647" x="2463800" y="3294063"/>
          <p14:tracePt t="55654" x="2455863" y="3349625"/>
          <p14:tracePt t="55660" x="2455863" y="3405188"/>
          <p14:tracePt t="55669" x="2471738" y="3476625"/>
          <p14:tracePt t="55677" x="2503488" y="3556000"/>
          <p14:tracePt t="55685" x="2527300" y="3629025"/>
          <p14:tracePt t="55693" x="2574925" y="3700463"/>
          <p14:tracePt t="55700" x="2630488" y="3787775"/>
          <p14:tracePt t="55708" x="2670175" y="3875088"/>
          <p14:tracePt t="55716" x="2725738" y="3948113"/>
          <p14:tracePt t="55724" x="2782888" y="4027488"/>
          <p14:tracePt t="55733" x="2822575" y="4083050"/>
          <p14:tracePt t="55741" x="2862263" y="4138613"/>
          <p14:tracePt t="55747" x="2870200" y="4154488"/>
          <p14:tracePt t="55754" x="2894013" y="4178300"/>
          <p14:tracePt t="55763" x="2909888" y="4194175"/>
          <p14:tracePt t="55770" x="2933700" y="4202113"/>
          <p14:tracePt t="55779" x="2957513" y="4210050"/>
          <p14:tracePt t="55786" x="2997200" y="4210050"/>
          <p14:tracePt t="55794" x="3044825" y="4194175"/>
          <p14:tracePt t="55803" x="3068638" y="4178300"/>
          <p14:tracePt t="55810" x="3092450" y="4162425"/>
          <p14:tracePt t="55818" x="3109913" y="4138613"/>
          <p14:tracePt t="55826" x="3109913" y="4122738"/>
          <p14:tracePt t="55835" x="3125788" y="4098925"/>
          <p14:tracePt t="55841" x="3141663" y="4067175"/>
          <p14:tracePt t="55848" x="3165475" y="4035425"/>
          <p14:tracePt t="55857" x="3173413" y="3995738"/>
          <p14:tracePt t="55865" x="3189288" y="3930650"/>
          <p14:tracePt t="55873" x="3197225" y="3906838"/>
          <p14:tracePt t="55887" x="3197225" y="3875088"/>
          <p14:tracePt t="55888" x="3197225" y="3867150"/>
          <p14:tracePt t="55897" x="3197225" y="3851275"/>
          <p14:tracePt t="55904" x="3197225" y="3843338"/>
          <p14:tracePt t="55912" x="3189288" y="3827463"/>
          <p14:tracePt t="55920" x="3173413" y="3811588"/>
          <p14:tracePt t="55929" x="3165475" y="3795713"/>
          <p14:tracePt t="55936" x="3149600" y="3779838"/>
          <p14:tracePt t="55945" x="3133725" y="3763963"/>
          <p14:tracePt t="55950" x="3117850" y="3763963"/>
          <p14:tracePt t="55958" x="3092450" y="3748088"/>
          <p14:tracePt t="55967" x="3068638" y="3740150"/>
          <p14:tracePt t="55974" x="3052763" y="3740150"/>
          <p14:tracePt t="55983" x="3028950" y="3732213"/>
          <p14:tracePt t="55991" x="3005138" y="3724275"/>
          <p14:tracePt t="55998" x="2981325" y="3716338"/>
          <p14:tracePt t="56007" x="2981325" y="3708400"/>
          <p14:tracePt t="56015" x="2981325" y="3700463"/>
          <p14:tracePt t="56030" x="2981325" y="3692525"/>
          <p14:tracePt t="56039" x="2989263" y="3684588"/>
          <p14:tracePt t="56047" x="3005138" y="3676650"/>
          <p14:tracePt t="56055" x="3021013" y="3676650"/>
          <p14:tracePt t="56063" x="3060700" y="3676650"/>
          <p14:tracePt t="56070" x="3133725" y="3676650"/>
          <p14:tracePt t="56077" x="3228975" y="3692525"/>
          <p14:tracePt t="56085" x="3332163" y="3716338"/>
          <p14:tracePt t="56093" x="3467100" y="3740150"/>
          <p14:tracePt t="56100" x="3587750" y="3756025"/>
          <p14:tracePt t="56108" x="3722688" y="3779838"/>
          <p14:tracePt t="56116" x="3867150" y="3803650"/>
          <p14:tracePt t="56124" x="4002088" y="3827463"/>
          <p14:tracePt t="56133" x="4137025" y="3851275"/>
          <p14:tracePt t="56141" x="4273550" y="3875088"/>
          <p14:tracePt t="56149" x="4408488" y="3898900"/>
          <p14:tracePt t="56157" x="4503738" y="3898900"/>
          <p14:tracePt t="56163" x="4559300" y="3906838"/>
          <p14:tracePt t="56170" x="4608513" y="3922713"/>
          <p14:tracePt t="56179" x="4632325" y="3938588"/>
          <p14:tracePt t="56187" x="4656138" y="3956050"/>
          <p14:tracePt t="56195" x="4679950" y="3971925"/>
          <p14:tracePt t="56203" x="4695825" y="3987800"/>
          <p14:tracePt t="56218" x="4695825" y="3995738"/>
          <p14:tracePt t="56227" x="4695825" y="4011613"/>
          <p14:tracePt t="56235" x="4695825" y="4019550"/>
          <p14:tracePt t="56242" x="4695825" y="4027488"/>
          <p14:tracePt t="56249" x="4695825" y="4043363"/>
          <p14:tracePt t="56257" x="4687888" y="4051300"/>
          <p14:tracePt t="56265" x="4679950" y="4059238"/>
          <p14:tracePt t="56273" x="4672013" y="4067175"/>
          <p14:tracePt t="56280" x="4656138" y="4075113"/>
          <p14:tracePt t="56289" x="4632325" y="4083050"/>
          <p14:tracePt t="56297" x="4608513" y="4090988"/>
          <p14:tracePt t="56305" x="4592638" y="4098925"/>
          <p14:tracePt t="56313" x="4584700" y="4098925"/>
          <p14:tracePt t="56320" x="4576763" y="4098925"/>
          <p14:tracePt t="56328" x="4567238" y="4098925"/>
          <p14:tracePt t="56355" x="4567238" y="4106863"/>
          <p14:tracePt t="56370" x="4567238" y="4114800"/>
          <p14:tracePt t="56383" x="4559300" y="4114800"/>
          <p14:tracePt t="56391" x="4559300" y="4122738"/>
          <p14:tracePt t="56407" x="4559300" y="4130675"/>
          <p14:tracePt t="56414" x="4551363" y="4138613"/>
          <p14:tracePt t="56423" x="4543425" y="4138613"/>
          <p14:tracePt t="56444" x="4543425" y="4146550"/>
          <p14:tracePt t="56453" x="4535488" y="4154488"/>
          <p14:tracePt t="56472" x="4527550" y="4162425"/>
          <p14:tracePt t="56527" x="4535488" y="4162425"/>
          <p14:tracePt t="56534" x="4535488" y="4170363"/>
          <p14:tracePt t="56542" x="4551363" y="4170363"/>
          <p14:tracePt t="56551" x="4567238" y="4170363"/>
          <p14:tracePt t="56566" x="4584700" y="4170363"/>
          <p14:tracePt t="56574" x="4600575" y="4154488"/>
          <p14:tracePt t="56583" x="4624388" y="4138613"/>
          <p14:tracePt t="56590" x="4632325" y="4130675"/>
          <p14:tracePt t="56598" x="4672013" y="4114800"/>
          <p14:tracePt t="56607" x="4711700" y="4090988"/>
          <p14:tracePt t="56612" x="4759325" y="4075113"/>
          <p14:tracePt t="56620" x="4814888" y="4059238"/>
          <p14:tracePt t="56629" x="4878388" y="4035425"/>
          <p14:tracePt t="56637" x="4926013" y="4003675"/>
          <p14:tracePt t="56644" x="4959350" y="3987800"/>
          <p14:tracePt t="56653" x="4991100" y="3971925"/>
          <p14:tracePt t="56660" x="5006975" y="3956050"/>
          <p14:tracePt t="56668" x="5022850" y="3948113"/>
          <p14:tracePt t="56677" x="5030788" y="3930650"/>
          <p14:tracePt t="56685" x="5046663" y="3914775"/>
          <p14:tracePt t="56693" x="5054600" y="3898900"/>
          <p14:tracePt t="56700" x="5054600" y="3890963"/>
          <p14:tracePt t="56707" x="5054600" y="3883025"/>
          <p14:tracePt t="56715" x="5054600" y="3875088"/>
          <p14:tracePt t="56722" x="5054600" y="3867150"/>
          <p14:tracePt t="56783" x="5054600" y="3875088"/>
          <p14:tracePt t="56791" x="5046663" y="3883025"/>
          <p14:tracePt t="56799" x="5038725" y="3890963"/>
          <p14:tracePt t="56805" x="5030788" y="3906838"/>
          <p14:tracePt t="56813" x="5014913" y="3922713"/>
          <p14:tracePt t="56821" x="5006975" y="3938588"/>
          <p14:tracePt t="56829" x="4991100" y="3956050"/>
          <p14:tracePt t="56836" x="4975225" y="3971925"/>
          <p14:tracePt t="56845" x="4951413" y="3987800"/>
          <p14:tracePt t="56852" x="4933950" y="4003675"/>
          <p14:tracePt t="56860" x="4918075" y="4027488"/>
          <p14:tracePt t="56868" x="4894263" y="4051300"/>
          <p14:tracePt t="56876" x="4862513" y="4067175"/>
          <p14:tracePt t="56885" x="4838700" y="4083050"/>
          <p14:tracePt t="56890" x="4830763" y="4090988"/>
          <p14:tracePt t="56904" x="4814888" y="4098925"/>
          <p14:tracePt t="56906" x="4791075" y="4098925"/>
          <p14:tracePt t="56914" x="4775200" y="4098925"/>
          <p14:tracePt t="56922" x="4759325" y="4098925"/>
          <p14:tracePt t="56930" x="4735513" y="4083050"/>
          <p14:tracePt t="56938" x="4711700" y="4067175"/>
          <p14:tracePt t="56946" x="4687888" y="4051300"/>
          <p14:tracePt t="56955" x="4648200" y="4035425"/>
          <p14:tracePt t="56963" x="4608513" y="4019550"/>
          <p14:tracePt t="56970" x="4567238" y="4003675"/>
          <p14:tracePt t="56978" x="4503738" y="3979863"/>
          <p14:tracePt t="56985" x="4471988" y="3963988"/>
          <p14:tracePt t="56993" x="4440238" y="3938588"/>
          <p14:tracePt t="57001" x="4400550" y="3906838"/>
          <p14:tracePt t="57009" x="4352925" y="3890963"/>
          <p14:tracePt t="57017" x="4313238" y="3875088"/>
          <p14:tracePt t="57025" x="4265613" y="3851275"/>
          <p14:tracePt t="57033" x="4200525" y="3835400"/>
          <p14:tracePt t="57040" x="4144963" y="3811588"/>
          <p14:tracePt t="57049" x="4081463" y="3787775"/>
          <p14:tracePt t="57057" x="4025900" y="3748088"/>
          <p14:tracePt t="57065" x="3962400" y="3716338"/>
          <p14:tracePt t="57071" x="3875088" y="3684588"/>
          <p14:tracePt t="57079" x="3794125" y="3652838"/>
          <p14:tracePt t="57086" x="3706813" y="3629025"/>
          <p14:tracePt t="57095" x="3635375" y="3595688"/>
          <p14:tracePt t="57102" x="3563938" y="3579813"/>
          <p14:tracePt t="57110" x="3492500" y="3556000"/>
          <p14:tracePt t="57118" x="3435350" y="3540125"/>
          <p14:tracePt t="57127" x="3371850" y="3516313"/>
          <p14:tracePt t="57134" x="3316288" y="3484563"/>
          <p14:tracePt t="57143" x="3292475" y="3468688"/>
          <p14:tracePt t="57151" x="3276600" y="3460750"/>
          <p14:tracePt t="57159" x="3260725" y="3444875"/>
          <p14:tracePt t="57165" x="3244850" y="3429000"/>
          <p14:tracePt t="57172" x="3236913" y="3421063"/>
          <p14:tracePt t="57181" x="3221038" y="3421063"/>
          <p14:tracePt t="57188" x="3213100" y="3421063"/>
          <p14:tracePt t="57197" x="3205163" y="3421063"/>
          <p14:tracePt t="57240" x="3205163" y="3413125"/>
          <p14:tracePt t="57339" x="3205163" y="3429000"/>
          <p14:tracePt t="57353" x="3205163" y="3444875"/>
          <p14:tracePt t="57360" x="3205163" y="3460750"/>
          <p14:tracePt t="57380" x="3205163" y="3468688"/>
          <p14:tracePt t="57389" x="3205163" y="3476625"/>
          <p14:tracePt t="57408" x="3205163" y="3484563"/>
          <p14:tracePt t="57416" x="3205163" y="3492500"/>
          <p14:tracePt t="57424" x="3205163" y="3500438"/>
          <p14:tracePt t="57433" x="3205163" y="3508375"/>
          <p14:tracePt t="57438" x="3205163" y="3516313"/>
          <p14:tracePt t="57447" x="3205163" y="3532188"/>
          <p14:tracePt t="57454" x="3197225" y="3532188"/>
          <p14:tracePt t="57463" x="3189288" y="3548063"/>
          <p14:tracePt t="57471" x="3173413" y="3556000"/>
          <p14:tracePt t="57479" x="3157538" y="3571875"/>
          <p14:tracePt t="57486" x="3149600" y="3571875"/>
          <p14:tracePt t="57494" x="3133725" y="3571875"/>
          <p14:tracePt t="57502" x="3100388" y="3579813"/>
          <p14:tracePt t="57511" x="3060700" y="3579813"/>
          <p14:tracePt t="57518" x="3028950" y="3579813"/>
          <p14:tracePt t="57527" x="3005138" y="3571875"/>
          <p14:tracePt t="57534" x="2981325" y="3556000"/>
          <p14:tracePt t="57540" x="2965450" y="3548063"/>
          <p14:tracePt t="57549" x="2957513" y="3532188"/>
          <p14:tracePt t="57557" x="2941638" y="3524250"/>
          <p14:tracePt t="57564" x="2925763" y="3516313"/>
          <p14:tracePt t="57642" x="2925763" y="3508375"/>
          <p14:tracePt t="57654" x="2933700" y="3508375"/>
          <p14:tracePt t="57662" x="2949575" y="3492500"/>
          <p14:tracePt t="57670" x="2957513" y="3476625"/>
          <p14:tracePt t="57678" x="2981325" y="3468688"/>
          <p14:tracePt t="57686" x="3013075" y="3460750"/>
          <p14:tracePt t="57695" x="3068638" y="3452813"/>
          <p14:tracePt t="57702" x="3141663" y="3444875"/>
          <p14:tracePt t="57710" x="3213100" y="3429000"/>
          <p14:tracePt t="57716" x="3284538" y="3421063"/>
          <p14:tracePt t="57724" x="3379788" y="3413125"/>
          <p14:tracePt t="57732" x="3459163" y="3413125"/>
          <p14:tracePt t="57741" x="3548063" y="3397250"/>
          <p14:tracePt t="57749" x="3627438" y="3397250"/>
          <p14:tracePt t="57757" x="3706813" y="3397250"/>
          <p14:tracePt t="57765" x="3762375" y="3389313"/>
          <p14:tracePt t="57772" x="3810000" y="3389313"/>
          <p14:tracePt t="57780" x="3833813" y="3389313"/>
          <p14:tracePt t="57789" x="3851275" y="3389313"/>
          <p14:tracePt t="57797" x="3859213" y="3389313"/>
          <p14:tracePt t="58047" x="3875088" y="3389313"/>
          <p14:tracePt t="58054" x="3890963" y="3389313"/>
          <p14:tracePt t="58062" x="3898900" y="3389313"/>
          <p14:tracePt t="58070" x="3914775" y="3389313"/>
          <p14:tracePt t="58076" x="3930650" y="3389313"/>
          <p14:tracePt t="58084" x="3938588" y="3389313"/>
          <p14:tracePt t="58093" x="3946525" y="3389313"/>
          <p14:tracePt t="58101" x="3954463" y="3381375"/>
          <p14:tracePt t="58129" x="3954463" y="3373438"/>
          <p14:tracePt t="58190" x="3962400" y="3365500"/>
          <p14:tracePt t="58202" x="3962400" y="3357563"/>
          <p14:tracePt t="58210" x="3962400" y="3349625"/>
          <p14:tracePt t="58218" x="3962400" y="3333750"/>
          <p14:tracePt t="58226" x="3954463" y="3325813"/>
          <p14:tracePt t="58234" x="3938588" y="3317875"/>
          <p14:tracePt t="58242" x="3922713" y="3302000"/>
          <p14:tracePt t="58251" x="3914775" y="3286125"/>
          <p14:tracePt t="58264" x="3898900" y="3270250"/>
          <p14:tracePt t="58272" x="3883025" y="3252788"/>
          <p14:tracePt t="58280" x="3867150" y="3236913"/>
          <p14:tracePt t="58289" x="3859213" y="3228975"/>
          <p14:tracePt t="58297" x="3851275" y="3221038"/>
          <p14:tracePt t="58305" x="3843338" y="3205163"/>
          <p14:tracePt t="58313" x="3833813" y="3197225"/>
          <p14:tracePt t="58337" x="3833813" y="3189288"/>
          <p14:tracePt t="58399" x="3843338" y="3189288"/>
          <p14:tracePt t="58407" x="3867150" y="3197225"/>
          <p14:tracePt t="58415" x="3930650" y="3221038"/>
          <p14:tracePt t="58423" x="3986213" y="3236913"/>
          <p14:tracePt t="58430" x="4057650" y="3270250"/>
          <p14:tracePt t="58439" x="4129088" y="3294063"/>
          <p14:tracePt t="58447" x="4200525" y="3309938"/>
          <p14:tracePt t="58452" x="4257675" y="3333750"/>
          <p14:tracePt t="58461" x="4321175" y="3349625"/>
          <p14:tracePt t="58468" x="4368800" y="3365500"/>
          <p14:tracePt t="58477" x="4400550" y="3373438"/>
          <p14:tracePt t="58484" x="4432300" y="3397250"/>
          <p14:tracePt t="58493" x="4448175" y="3397250"/>
          <p14:tracePt t="58500" x="4456113" y="3397250"/>
          <p14:tracePt t="58508" x="4464050" y="3397250"/>
          <p14:tracePt t="58591" x="4448175" y="3381375"/>
          <p14:tracePt t="58599" x="4432300" y="3365500"/>
          <p14:tracePt t="58606" x="4408488" y="3349625"/>
          <p14:tracePt t="58614" x="4376738" y="3333750"/>
          <p14:tracePt t="58622" x="4344988" y="3317875"/>
          <p14:tracePt t="58630" x="4321175" y="3309938"/>
          <p14:tracePt t="58636" x="4297363" y="3294063"/>
          <p14:tracePt t="58644" x="4289425" y="3294063"/>
          <p14:tracePt t="58652" x="4281488" y="3286125"/>
          <p14:tracePt t="58661" x="4273550" y="3278188"/>
          <p14:tracePt t="58668" x="4265613" y="3270250"/>
          <p14:tracePt t="58676" x="4257675" y="3270250"/>
          <p14:tracePt t="58810" x="4257675" y="3278188"/>
          <p14:tracePt t="58817" x="4257675" y="3286125"/>
          <p14:tracePt t="58833" x="4257675" y="3302000"/>
          <p14:tracePt t="58840" x="4257675" y="3317875"/>
          <p14:tracePt t="58849" x="4265613" y="3325813"/>
          <p14:tracePt t="58856" x="4273550" y="3341688"/>
          <p14:tracePt t="58865" x="4273550" y="3349625"/>
          <p14:tracePt t="58873" x="4281488" y="3349625"/>
          <p14:tracePt t="58880" x="4281488" y="3357563"/>
          <p14:tracePt t="58901" x="4281488" y="3365500"/>
          <p14:tracePt t="58918" x="4281488" y="3373438"/>
          <p14:tracePt t="58938" x="4281488" y="3381375"/>
          <p14:tracePt t="58950" x="4281488" y="3389313"/>
          <p14:tracePt t="58958" x="4281488" y="3397250"/>
          <p14:tracePt t="58967" x="4281488" y="3405188"/>
          <p14:tracePt t="58975" x="4281488" y="3421063"/>
          <p14:tracePt t="58982" x="4273550" y="3452813"/>
          <p14:tracePt t="58990" x="4265613" y="3476625"/>
          <p14:tracePt t="58999" x="4257675" y="3484563"/>
          <p14:tracePt t="59005" x="4249738" y="3500438"/>
          <p14:tracePt t="59013" x="4249738" y="3524250"/>
          <p14:tracePt t="59020" x="4249738" y="3540125"/>
          <p14:tracePt t="59029" x="4241800" y="3556000"/>
          <p14:tracePt t="59036" x="4241800" y="3587750"/>
          <p14:tracePt t="59045" x="4241800" y="3605213"/>
          <p14:tracePt t="59052" x="4241800" y="3613150"/>
          <p14:tracePt t="59060" x="4233863" y="3613150"/>
          <p14:tracePt t="60247" x="4233863" y="3621088"/>
          <p14:tracePt t="60254" x="4225925" y="3684588"/>
          <p14:tracePt t="60263" x="4217988" y="3779838"/>
          <p14:tracePt t="60271" x="4210050" y="3875088"/>
          <p14:tracePt t="60279" x="4184650" y="4019550"/>
          <p14:tracePt t="60284" x="4160838" y="4154488"/>
          <p14:tracePt t="60293" x="4129088" y="4291013"/>
          <p14:tracePt t="60300" x="4089400" y="4449763"/>
          <p14:tracePt t="60309" x="4065588" y="4600575"/>
          <p14:tracePt t="60317" x="4041775" y="4745038"/>
          <p14:tracePt t="60325" x="4017963" y="4864100"/>
          <p14:tracePt t="60333" x="4017963" y="4976813"/>
          <p14:tracePt t="60341" x="4025900" y="5072063"/>
          <p14:tracePt t="60349" x="4033838" y="5143500"/>
          <p14:tracePt t="60357" x="4057650" y="5222875"/>
          <p14:tracePt t="60365" x="4073525" y="5286375"/>
          <p14:tracePt t="60373" x="4089400" y="5319713"/>
          <p14:tracePt t="60379" x="4105275" y="5343525"/>
          <p14:tracePt t="60387" x="4121150" y="5351463"/>
          <p14:tracePt t="60394" x="4137025" y="5351463"/>
          <p14:tracePt t="60402" x="4137025" y="5359400"/>
          <p14:tracePt t="60451" x="4144963" y="5367338"/>
          <p14:tracePt t="60463" x="4144963" y="5375275"/>
          <p14:tracePt t="60470" x="4152900" y="5375275"/>
          <p14:tracePt t="60476" x="4160838" y="5375275"/>
          <p14:tracePt t="60484" x="4168775" y="5375275"/>
          <p14:tracePt t="60492" x="4184650" y="5367338"/>
          <p14:tracePt t="60501" x="4200525" y="5351463"/>
          <p14:tracePt t="60509" x="4217988" y="5327650"/>
          <p14:tracePt t="60516" x="4233863" y="5294313"/>
          <p14:tracePt t="60525" x="4249738" y="5262563"/>
          <p14:tracePt t="60532" x="4281488" y="5199063"/>
          <p14:tracePt t="60540" x="4297363" y="5143500"/>
          <p14:tracePt t="60548" x="4329113" y="5080000"/>
          <p14:tracePt t="60557" x="4360863" y="5024438"/>
          <p14:tracePt t="60562" x="4376738" y="4976813"/>
          <p14:tracePt t="60571" x="4400550" y="4903788"/>
          <p14:tracePt t="60578" x="4416425" y="4832350"/>
          <p14:tracePt t="60587" x="4440238" y="4776788"/>
          <p14:tracePt t="60594" x="4448175" y="4705350"/>
          <p14:tracePt t="60602" x="4464050" y="4657725"/>
          <p14:tracePt t="60610" x="4471988" y="4600575"/>
          <p14:tracePt t="60618" x="4479925" y="4568825"/>
          <p14:tracePt t="60627" x="4487863" y="4537075"/>
          <p14:tracePt t="60635" x="4503738" y="4513263"/>
          <p14:tracePt t="60643" x="4511675" y="4497388"/>
          <p14:tracePt t="60650" x="4519613" y="4489450"/>
          <p14:tracePt t="60658" x="4527550" y="4473575"/>
          <p14:tracePt t="60666" x="4543425" y="4457700"/>
          <p14:tracePt t="60675" x="4551363" y="4441825"/>
          <p14:tracePt t="60683" x="4567238" y="4425950"/>
          <p14:tracePt t="60690" x="4576763" y="4418013"/>
          <p14:tracePt t="60698" x="4584700" y="4418013"/>
          <p14:tracePt t="60745" x="4592638" y="4418013"/>
          <p14:tracePt t="60753" x="4600575" y="4425950"/>
          <p14:tracePt t="60760" x="4608513" y="4441825"/>
          <p14:tracePt t="60769" x="4616450" y="4449763"/>
          <p14:tracePt t="60777" x="4624388" y="4465638"/>
          <p14:tracePt t="60784" x="4632325" y="4481513"/>
          <p14:tracePt t="60793" x="4640263" y="4489450"/>
          <p14:tracePt t="60809" x="4640263" y="4505325"/>
          <p14:tracePt t="60816" x="4648200" y="4521200"/>
          <p14:tracePt t="60823" x="4656138" y="4529138"/>
          <p14:tracePt t="60830" x="4672013" y="4545013"/>
          <p14:tracePt t="60839" x="4672013" y="4560888"/>
          <p14:tracePt t="60847" x="4679950" y="4584700"/>
          <p14:tracePt t="60855" x="4679950" y="4608513"/>
          <p14:tracePt t="60863" x="4687888" y="4616450"/>
          <p14:tracePt t="60870" x="4695825" y="4633913"/>
          <p14:tracePt t="60879" x="4695825" y="4649788"/>
          <p14:tracePt t="60886" x="4703763" y="4657725"/>
          <p14:tracePt t="60902" x="4703763" y="4681538"/>
          <p14:tracePt t="60908" x="4711700" y="4689475"/>
          <p14:tracePt t="60925" x="4711700" y="4697413"/>
          <p14:tracePt t="60933" x="4711700" y="4705350"/>
          <p14:tracePt t="60941" x="4711700" y="4713288"/>
          <p14:tracePt t="60981" x="4711700" y="4721225"/>
          <p14:tracePt t="61031" x="4703763" y="4721225"/>
          <p14:tracePt t="61039" x="4687888" y="4713288"/>
          <p14:tracePt t="61046" x="4672013" y="4705350"/>
          <p14:tracePt t="61055" x="4664075" y="4689475"/>
          <p14:tracePt t="61063" x="4648200" y="4681538"/>
          <p14:tracePt t="61071" x="4624388" y="4673600"/>
          <p14:tracePt t="61079" x="4600575" y="4673600"/>
          <p14:tracePt t="61087" x="4592638" y="4665663"/>
          <p14:tracePt t="61095" x="4567238" y="4665663"/>
          <p14:tracePt t="61101" x="4551363" y="4665663"/>
          <p14:tracePt t="61109" x="4543425" y="4665663"/>
          <p14:tracePt t="61116" x="4527550" y="4665663"/>
          <p14:tracePt t="61125" x="4519613" y="4665663"/>
          <p14:tracePt t="61348" x="4519613" y="4657725"/>
          <p14:tracePt t="61387" x="4519613" y="4649788"/>
          <p14:tracePt t="61489" x="4519613" y="4657725"/>
          <p14:tracePt t="61497" x="4519613" y="4673600"/>
          <p14:tracePt t="61505" x="4519613" y="4681538"/>
          <p14:tracePt t="61513" x="4519613" y="4697413"/>
          <p14:tracePt t="61520" x="4519613" y="4713288"/>
          <p14:tracePt t="61537" x="4519613" y="4721225"/>
          <p14:tracePt t="61743" x="4527550" y="4721225"/>
          <p14:tracePt t="61750" x="4527550" y="4713288"/>
          <p14:tracePt t="61770" x="4535488" y="4705350"/>
          <p14:tracePt t="61779" x="4551363" y="4697413"/>
          <p14:tracePt t="61787" x="4559300" y="4689475"/>
          <p14:tracePt t="61795" x="4559300" y="4681538"/>
          <p14:tracePt t="62225" x="4559300" y="4673600"/>
          <p14:tracePt t="62237" x="4567238" y="4673600"/>
          <p14:tracePt t="62244" x="4576763" y="4665663"/>
          <p14:tracePt t="62257" x="4584700" y="4665663"/>
          <p14:tracePt t="62264" x="4592638" y="4665663"/>
          <p14:tracePt t="62281" x="4600575" y="4665663"/>
          <p14:tracePt t="62420" x="4608513" y="4665663"/>
          <p14:tracePt t="62952" x="4600575" y="4665663"/>
          <p14:tracePt t="63811" x="4592638" y="4665663"/>
          <p14:tracePt t="63827" x="4592638" y="4673600"/>
          <p14:tracePt t="63835" x="4576763" y="4681538"/>
          <p14:tracePt t="63843" x="4559300" y="4689475"/>
          <p14:tracePt t="63850" x="4543425" y="4705350"/>
          <p14:tracePt t="63859" x="4535488" y="4713288"/>
          <p14:tracePt t="63865" x="4519613" y="4721225"/>
          <p14:tracePt t="63873" x="4503738" y="4729163"/>
          <p14:tracePt t="63880" x="4487863" y="4737100"/>
          <p14:tracePt t="63889" x="4479925" y="4745038"/>
          <p14:tracePt t="63900" x="4464050" y="4745038"/>
          <p14:tracePt t="63905" x="4448175" y="4752975"/>
          <p14:tracePt t="63913" x="4440238" y="4752975"/>
          <p14:tracePt t="64011" x="4432300" y="4760913"/>
          <p14:tracePt t="64237" x="4424363" y="4760913"/>
          <p14:tracePt t="64253" x="4424363" y="4768850"/>
          <p14:tracePt t="64260" x="4408488" y="4776788"/>
          <p14:tracePt t="64269" x="4392613" y="4776788"/>
          <p14:tracePt t="64277" x="4384675" y="4776788"/>
          <p14:tracePt t="64284" x="4368800" y="4776788"/>
          <p14:tracePt t="64293" x="4352925" y="4776788"/>
          <p14:tracePt t="64300" x="4329113" y="4768850"/>
          <p14:tracePt t="64309" x="4321175" y="4760913"/>
          <p14:tracePt t="64317" x="4305300" y="4760913"/>
          <p14:tracePt t="64322" x="4289425" y="4752975"/>
          <p14:tracePt t="69709" x="4273550" y="4752975"/>
          <p14:tracePt t="69717" x="4241800" y="4768850"/>
          <p14:tracePt t="69725" x="4217988" y="4784725"/>
          <p14:tracePt t="69733" x="4200525" y="4800600"/>
          <p14:tracePt t="69739" x="4192588" y="4800600"/>
          <p14:tracePt t="69955" x="4192588" y="4784725"/>
          <p14:tracePt t="69962" x="4192588" y="4776788"/>
          <p14:tracePt t="69970" x="4176713" y="4760913"/>
          <p14:tracePt t="69978" x="4160838" y="4745038"/>
          <p14:tracePt t="69987" x="4129088" y="4729163"/>
          <p14:tracePt t="69995" x="4113213" y="4721225"/>
          <p14:tracePt t="70003" x="4097338" y="4713288"/>
          <p14:tracePt t="70011" x="4081463" y="4705350"/>
          <p14:tracePt t="70017" x="4081463" y="4697413"/>
          <p14:tracePt t="70024" x="4073525" y="4689475"/>
          <p14:tracePt t="70033" x="4073525" y="4673600"/>
          <p14:tracePt t="70040" x="4073525" y="4665663"/>
          <p14:tracePt t="70049" x="4073525" y="4649788"/>
          <p14:tracePt t="70057" x="4073525" y="4633913"/>
          <p14:tracePt t="70073" x="4073525" y="4624388"/>
          <p14:tracePt t="70080" x="4073525" y="4616450"/>
          <p14:tracePt t="70158" x="4073525" y="4624388"/>
          <p14:tracePt t="70174" x="4073525" y="4633913"/>
          <p14:tracePt t="70204" x="4081463" y="4633913"/>
          <p14:tracePt t="70212" x="4089400" y="4633913"/>
          <p14:tracePt t="70220" x="4097338" y="4633913"/>
          <p14:tracePt t="70228" x="4113213" y="4633913"/>
          <p14:tracePt t="70237" x="4129088" y="4633913"/>
          <p14:tracePt t="70244" x="4129088" y="4624388"/>
          <p14:tracePt t="70253" x="4144963" y="4624388"/>
          <p14:tracePt t="70260" x="4160838" y="4616450"/>
          <p14:tracePt t="70268" x="4176713" y="4600575"/>
          <p14:tracePt t="70277" x="4184650" y="4600575"/>
          <p14:tracePt t="70285" x="4192588" y="4600575"/>
          <p14:tracePt t="70319" x="4200525" y="4600575"/>
          <p14:tracePt t="70334" x="4217988" y="4600575"/>
          <p14:tracePt t="70342" x="4233863" y="4608513"/>
          <p14:tracePt t="70350" x="4241800" y="4608513"/>
          <p14:tracePt t="70359" x="4249738" y="4608513"/>
          <p14:tracePt t="70367" x="4249738" y="4600575"/>
          <p14:tracePt t="70379" x="4257675" y="4600575"/>
          <p14:tracePt t="70387" x="4265613" y="4600575"/>
          <p14:tracePt t="70747" x="4265613" y="4592638"/>
          <p14:tracePt t="70754" x="4265613" y="4521200"/>
          <p14:tracePt t="70761" x="4265613" y="4425950"/>
          <p14:tracePt t="70769" x="4281488" y="4314825"/>
          <p14:tracePt t="70777" x="4273550" y="4233863"/>
          <p14:tracePt t="70784" x="4265613" y="4170363"/>
          <p14:tracePt t="70792" x="4257675" y="4154488"/>
          <p14:tracePt t="70801" x="4241800" y="4130675"/>
          <p14:tracePt t="70809" x="4225925" y="4114800"/>
          <p14:tracePt t="70816" x="4217988" y="4098925"/>
          <p14:tracePt t="70824" x="4200525" y="4098925"/>
          <p14:tracePt t="70837" x="4192588" y="4098925"/>
          <p14:tracePt t="70844" x="4184650" y="4098925"/>
          <p14:tracePt t="70850" x="4184650" y="4106863"/>
          <p14:tracePt t="70858" x="4168775" y="4130675"/>
          <p14:tracePt t="70867" x="4144963" y="4162425"/>
          <p14:tracePt t="70874" x="4121150" y="4194175"/>
          <p14:tracePt t="70896" x="4089400" y="4249738"/>
          <p14:tracePt t="70898" x="4081463" y="4273550"/>
          <p14:tracePt t="70907" x="4065588" y="4291013"/>
          <p14:tracePt t="70914" x="4049713" y="4306888"/>
          <p14:tracePt t="70923" x="4041775" y="4306888"/>
          <p14:tracePt t="71086" x="4049713" y="4306888"/>
          <p14:tracePt t="71110" x="4049713" y="4322763"/>
          <p14:tracePt t="71118" x="4041775" y="4346575"/>
          <p14:tracePt t="71124" x="4041775" y="4354513"/>
          <p14:tracePt t="71132" x="4041775" y="4362450"/>
          <p14:tracePt t="71152" x="4049713" y="4362450"/>
          <p14:tracePt t="71160" x="4065588" y="4354513"/>
          <p14:tracePt t="71169" x="4081463" y="4338638"/>
          <p14:tracePt t="71176" x="4105275" y="4330700"/>
          <p14:tracePt t="71185" x="4121150" y="4314825"/>
          <p14:tracePt t="71193" x="4137025" y="4298950"/>
          <p14:tracePt t="71201" x="4144963" y="4298950"/>
          <p14:tracePt t="71208" x="4144963" y="4291013"/>
          <p14:tracePt t="71275" x="4144963" y="4298950"/>
          <p14:tracePt t="71290" x="4144963" y="4306888"/>
          <p14:tracePt t="71298" x="4144963" y="4322763"/>
          <p14:tracePt t="71304" x="4144963" y="4330700"/>
          <p14:tracePt t="71557" x="4121150" y="4346575"/>
          <p14:tracePt t="71564" x="4089400" y="4378325"/>
          <p14:tracePt t="71573" x="4025900" y="4418013"/>
          <p14:tracePt t="71580" x="3970338" y="4473575"/>
          <p14:tracePt t="71587" x="3890963" y="4529138"/>
          <p14:tracePt t="71595" x="3825875" y="4592638"/>
          <p14:tracePt t="71603" x="3762375" y="4641850"/>
          <p14:tracePt t="71611" x="3714750" y="4681538"/>
          <p14:tracePt t="71619" x="3659188" y="4713288"/>
          <p14:tracePt t="71627" x="3611563" y="4729163"/>
          <p14:tracePt t="71635" x="3579813" y="4745038"/>
          <p14:tracePt t="71642" x="3532188" y="4752975"/>
          <p14:tracePt t="71650" x="3524250" y="4752975"/>
          <p14:tracePt t="71658" x="3516313" y="4752975"/>
          <p14:tracePt t="71667" x="3500438" y="4752975"/>
          <p14:tracePt t="71680" x="3492500" y="4737100"/>
          <p14:tracePt t="71689" x="3492500" y="4721225"/>
          <p14:tracePt t="71696" x="3484563" y="4713288"/>
          <p14:tracePt t="71705" x="3484563" y="4697413"/>
          <p14:tracePt t="71712" x="3484563" y="4673600"/>
          <p14:tracePt t="71720" x="3476625" y="4657725"/>
          <p14:tracePt t="71729" x="3476625" y="4649788"/>
          <p14:tracePt t="71737" x="3476625" y="4633913"/>
          <p14:tracePt t="71745" x="3476625" y="4616450"/>
          <p14:tracePt t="71753" x="3467100" y="4616450"/>
          <p14:tracePt t="71760" x="3467100" y="4608513"/>
          <p14:tracePt t="71954" x="3476625" y="4600575"/>
          <p14:tracePt t="71962" x="3492500" y="4592638"/>
          <p14:tracePt t="73624" x="3500438" y="4592638"/>
          <p14:tracePt t="73632" x="3524250" y="4608513"/>
          <p14:tracePt t="73639" x="3595688" y="4633913"/>
          <p14:tracePt t="73647" x="3651250" y="4641850"/>
          <p14:tracePt t="73655" x="3714750" y="4657725"/>
          <p14:tracePt t="73662" x="3770313" y="4681538"/>
          <p14:tracePt t="73670" x="3851275" y="4689475"/>
          <p14:tracePt t="73678" x="3938588" y="4697413"/>
          <p14:tracePt t="73686" x="4049713" y="4713288"/>
          <p14:tracePt t="73694" x="4129088" y="4713288"/>
          <p14:tracePt t="73703" x="4225925" y="4705350"/>
          <p14:tracePt t="73711" x="4337050" y="4697413"/>
          <p14:tracePt t="73719" x="4416425" y="4673600"/>
          <p14:tracePt t="73725" x="4487863" y="4657725"/>
          <p14:tracePt t="73733" x="4551363" y="4633913"/>
          <p14:tracePt t="73741" x="4576763" y="4624388"/>
          <p14:tracePt t="73810" x="4576763" y="4616450"/>
          <p14:tracePt t="73826" x="4559300" y="4616450"/>
          <p14:tracePt t="73834" x="4551363" y="4616450"/>
          <p14:tracePt t="73851" x="4535488" y="4616450"/>
          <p14:tracePt t="73859" x="4519613" y="4616450"/>
          <p14:tracePt t="73874" x="4503738" y="4616450"/>
          <p14:tracePt t="73883" x="4495800" y="4616450"/>
          <p14:tracePt t="73899" x="4479925" y="4616450"/>
          <p14:tracePt t="73907" x="4464050" y="4616450"/>
          <p14:tracePt t="73912" x="4456113" y="4616450"/>
          <p14:tracePt t="73920" x="4440238" y="4616450"/>
          <p14:tracePt t="73928" x="4432300" y="4616450"/>
          <p14:tracePt t="74007" x="4432300" y="4624388"/>
          <p14:tracePt t="74235" x="4424363" y="4633913"/>
          <p14:tracePt t="74348" x="4440238" y="4633913"/>
          <p14:tracePt t="74356" x="4471988" y="4616450"/>
          <p14:tracePt t="74364" x="4519613" y="4600575"/>
          <p14:tracePt t="74372" x="4584700" y="4576763"/>
          <p14:tracePt t="74378" x="4640263" y="4560888"/>
          <p14:tracePt t="74387" x="4687888" y="4537075"/>
          <p14:tracePt t="74394" x="4743450" y="4521200"/>
          <p14:tracePt t="74402" x="4799013" y="4505325"/>
          <p14:tracePt t="74411" x="4846638" y="4481513"/>
          <p14:tracePt t="74419" x="4878388" y="4465638"/>
          <p14:tracePt t="74426" x="4894263" y="4449763"/>
          <p14:tracePt t="74434" x="4918075" y="4433888"/>
          <p14:tracePt t="74442" x="4933950" y="4425950"/>
          <p14:tracePt t="74450" x="4951413" y="4410075"/>
          <p14:tracePt t="74459" x="4967288" y="4394200"/>
          <p14:tracePt t="74465" x="4975225" y="4386263"/>
          <p14:tracePt t="74472" x="4991100" y="4370388"/>
          <p14:tracePt t="74481" x="5006975" y="4354513"/>
          <p14:tracePt t="74489" x="5022850" y="4346575"/>
          <p14:tracePt t="74496" x="5038725" y="4330700"/>
          <p14:tracePt t="74505" x="5046663" y="4314825"/>
          <p14:tracePt t="74512" x="5062538" y="4298950"/>
          <p14:tracePt t="74520" x="5078413" y="4281488"/>
          <p14:tracePt t="74529" x="5094288" y="4265613"/>
          <p14:tracePt t="74537" x="5110163" y="4257675"/>
          <p14:tracePt t="74544" x="5118100" y="4249738"/>
          <p14:tracePt t="74553" x="5126038" y="4241800"/>
          <p14:tracePt t="74563" x="5133975" y="4233863"/>
          <p14:tracePt t="74574" x="5141913" y="4233863"/>
          <p14:tracePt t="74583" x="5141913" y="4225925"/>
          <p14:tracePt t="74590" x="5157788" y="4210050"/>
          <p14:tracePt t="74599" x="5165725" y="4194175"/>
          <p14:tracePt t="74607" x="5181600" y="4194175"/>
          <p14:tracePt t="74614" x="5189538" y="4178300"/>
          <p14:tracePt t="74623" x="5205413" y="4162425"/>
          <p14:tracePt t="74630" x="5221288" y="4146550"/>
          <p14:tracePt t="74639" x="5237163" y="4130675"/>
          <p14:tracePt t="74644" x="5253038" y="4114800"/>
          <p14:tracePt t="74652" x="5268913" y="4106863"/>
          <p14:tracePt t="74661" x="5276850" y="4090988"/>
          <p14:tracePt t="74669" x="5284788" y="4083050"/>
          <p14:tracePt t="74676" x="5300663" y="4075113"/>
          <p14:tracePt t="74692" x="5310188" y="4067175"/>
          <p14:tracePt t="74709" x="5310188" y="4059238"/>
          <p14:tracePt t="74720" x="5318125" y="4051300"/>
          <p14:tracePt t="74737" x="5326063" y="4051300"/>
          <p14:tracePt t="74751" x="5326063" y="4043363"/>
          <p14:tracePt t="74759" x="5334000" y="4035425"/>
          <p14:tracePt t="74767" x="5334000" y="4027488"/>
          <p14:tracePt t="74959" x="5326063" y="4043363"/>
          <p14:tracePt t="74967" x="5318125" y="4051300"/>
          <p14:tracePt t="74975" x="5310188" y="4051300"/>
          <p14:tracePt t="74990" x="5300663" y="4067175"/>
          <p14:tracePt t="74999" x="5284788" y="4067175"/>
          <p14:tracePt t="75006" x="5284788" y="4075113"/>
          <p14:tracePt t="75015" x="5276850" y="4075113"/>
          <p14:tracePt t="75023" x="5260975" y="4090988"/>
          <p14:tracePt t="75028" x="5253038" y="4098925"/>
          <p14:tracePt t="75036" x="5245100" y="4114800"/>
          <p14:tracePt t="75044" x="5229225" y="4122738"/>
          <p14:tracePt t="75053" x="5221288" y="4138613"/>
          <p14:tracePt t="75060" x="5205413" y="4154488"/>
          <p14:tracePt t="75068" x="5197475" y="4170363"/>
          <p14:tracePt t="75077" x="5189538" y="4170363"/>
          <p14:tracePt t="75084" x="5173663" y="4186238"/>
          <p14:tracePt t="75093" x="5165725" y="4202113"/>
          <p14:tracePt t="75101" x="5149850" y="4217988"/>
          <p14:tracePt t="75109" x="5133975" y="4233863"/>
          <p14:tracePt t="75115" x="5118100" y="4233863"/>
          <p14:tracePt t="75123" x="5118100" y="4241800"/>
          <p14:tracePt t="75130" x="5118100" y="4249738"/>
          <p14:tracePt t="75249" x="5118100" y="4241800"/>
          <p14:tracePt t="75264" x="5126038" y="4241800"/>
          <p14:tracePt t="75273" x="5126038" y="4233863"/>
          <p14:tracePt t="75497" x="5126038" y="4225925"/>
          <p14:tracePt t="75506" x="5133975" y="4225925"/>
          <p14:tracePt t="75702" x="5133975" y="4233863"/>
          <p14:tracePt t="75751" x="5126038" y="4241800"/>
          <p14:tracePt t="75762" x="5126038" y="4249738"/>
          <p14:tracePt t="75775" x="5118100" y="4249738"/>
          <p14:tracePt t="75783" x="5118100" y="4257675"/>
          <p14:tracePt t="75804" x="5110163" y="4265613"/>
          <p14:tracePt t="75812" x="5102225" y="4281488"/>
          <p14:tracePt t="75820" x="5094288" y="4281488"/>
          <p14:tracePt t="75829" x="5086350" y="4298950"/>
          <p14:tracePt t="75837" x="5078413" y="4314825"/>
          <p14:tracePt t="75845" x="5062538" y="4322763"/>
          <p14:tracePt t="75853" x="5046663" y="4330700"/>
          <p14:tracePt t="75860" x="5030788" y="4338638"/>
          <p14:tracePt t="75869" x="5022850" y="4354513"/>
          <p14:tracePt t="75875" x="5006975" y="4370388"/>
          <p14:tracePt t="75894" x="4983163" y="4402138"/>
          <p14:tracePt t="75898" x="4967288" y="4410075"/>
          <p14:tracePt t="75907" x="4959350" y="4418013"/>
          <p14:tracePt t="75914" x="4951413" y="4433888"/>
          <p14:tracePt t="75923" x="4943475" y="4441825"/>
          <p14:tracePt t="75930" x="4943475" y="4449763"/>
          <p14:tracePt t="75939" x="4933950" y="4449763"/>
          <p14:tracePt t="75987" x="4926013" y="4449763"/>
          <p14:tracePt t="76020" x="4918075" y="4457700"/>
          <p14:tracePt t="76028" x="4910138" y="4465638"/>
          <p14:tracePt t="76036" x="4902200" y="4473575"/>
          <p14:tracePt t="76044" x="4894263" y="4481513"/>
          <p14:tracePt t="76052" x="4878388" y="4489450"/>
          <p14:tracePt t="76059" x="4870450" y="4497388"/>
          <p14:tracePt t="76066" x="4862513" y="4497388"/>
          <p14:tracePt t="76074" x="4854575" y="4505325"/>
          <p14:tracePt t="76090" x="4854575" y="4513263"/>
          <p14:tracePt t="76152" x="4846638" y="4513263"/>
          <p14:tracePt t="76282" x="4854575" y="4505325"/>
          <p14:tracePt t="76290" x="4870450" y="4489450"/>
          <p14:tracePt t="76298" x="4878388" y="4481513"/>
          <p14:tracePt t="76306" x="4894263" y="4465638"/>
          <p14:tracePt t="76315" x="4902200" y="4449763"/>
          <p14:tracePt t="76323" x="4926013" y="4433888"/>
          <p14:tracePt t="76330" x="4951413" y="4418013"/>
          <p14:tracePt t="76337" x="4967288" y="4402138"/>
          <p14:tracePt t="76344" x="4991100" y="4386263"/>
          <p14:tracePt t="76353" x="5006975" y="4378325"/>
          <p14:tracePt t="76360" x="5014913" y="4362450"/>
          <p14:tracePt t="76369" x="5030788" y="4346575"/>
          <p14:tracePt t="76376" x="5038725" y="4338638"/>
          <p14:tracePt t="76384" x="5046663" y="4338638"/>
          <p14:tracePt t="76400" x="5054600" y="4330700"/>
          <p14:tracePt t="76409" x="5062538" y="4314825"/>
          <p14:tracePt t="76417" x="5070475" y="4306888"/>
          <p14:tracePt t="76424" x="5078413" y="4298950"/>
          <p14:tracePt t="76432" x="5094288" y="4281488"/>
          <p14:tracePt t="76441" x="5102225" y="4265613"/>
          <p14:tracePt t="76449" x="5118100" y="4249738"/>
          <p14:tracePt t="76457" x="5133975" y="4241800"/>
          <p14:tracePt t="76475" x="5133975" y="4233863"/>
          <p14:tracePt t="76650" x="5141913" y="4225925"/>
          <p14:tracePt t="76659" x="5149850" y="4217988"/>
          <p14:tracePt t="76674" x="5157788" y="4210050"/>
          <p14:tracePt t="76683" x="5157788" y="4202113"/>
          <p14:tracePt t="76719" x="5157788" y="4194175"/>
          <p14:tracePt t="76738" x="5165725" y="4194175"/>
          <p14:tracePt t="76748" x="5165725" y="4186238"/>
          <p14:tracePt t="76757" x="5173663" y="4178300"/>
          <p14:tracePt t="77497" x="5173663" y="4186238"/>
          <p14:tracePt t="77505" x="5165725" y="4194175"/>
          <p14:tracePt t="77749" x="5157788" y="4210050"/>
          <p14:tracePt t="77757" x="5149850" y="4225925"/>
          <p14:tracePt t="77763" x="5141913" y="4233863"/>
          <p14:tracePt t="77771" x="5133975" y="4241800"/>
          <p14:tracePt t="77778" x="5133975" y="4257675"/>
          <p14:tracePt t="77787" x="5126038" y="4257675"/>
          <p14:tracePt t="77794" x="5110163" y="4265613"/>
          <p14:tracePt t="77803" x="5094288" y="4281488"/>
          <p14:tracePt t="77811" x="5086350" y="4298950"/>
          <p14:tracePt t="77819" x="5070475" y="4314825"/>
          <p14:tracePt t="77826" x="5054600" y="4330700"/>
          <p14:tracePt t="77835" x="5038725" y="4338638"/>
          <p14:tracePt t="77842" x="5022850" y="4354513"/>
          <p14:tracePt t="77850" x="5006975" y="4370388"/>
          <p14:tracePt t="77857" x="4999038" y="4386263"/>
          <p14:tracePt t="77865" x="4983163" y="4402138"/>
          <p14:tracePt t="77872" x="4967288" y="4410075"/>
          <p14:tracePt t="77881" x="4951413" y="4425950"/>
          <p14:tracePt t="77895" x="4933950" y="4441825"/>
          <p14:tracePt t="77897" x="4926013" y="4457700"/>
          <p14:tracePt t="77904" x="4910138" y="4473575"/>
          <p14:tracePt t="77913" x="4894263" y="4489450"/>
          <p14:tracePt t="77921" x="4870450" y="4497388"/>
          <p14:tracePt t="77929" x="4846638" y="4513263"/>
          <p14:tracePt t="77937" x="4830763" y="4529138"/>
          <p14:tracePt t="77942" x="4822825" y="4545013"/>
          <p14:tracePt t="77950" x="4806950" y="4560888"/>
          <p14:tracePt t="77958" x="4791075" y="4576763"/>
          <p14:tracePt t="77966" x="4775200" y="4592638"/>
          <p14:tracePt t="77974" x="4759325" y="4600575"/>
          <p14:tracePt t="77982" x="4743450" y="4616450"/>
          <p14:tracePt t="77991" x="4735513" y="4624388"/>
          <p14:tracePt t="77999" x="4719638" y="4641850"/>
          <p14:tracePt t="78007" x="4703763" y="4649788"/>
          <p14:tracePt t="78014" x="4687888" y="4665663"/>
          <p14:tracePt t="78023" x="4672013" y="4665663"/>
          <p14:tracePt t="78030" x="4664075" y="4673600"/>
          <p14:tracePt t="78037" x="4648200" y="4681538"/>
          <p14:tracePt t="78044" x="4624388" y="4697413"/>
          <p14:tracePt t="78053" x="4600575" y="4705350"/>
          <p14:tracePt t="78060" x="4576763" y="4721225"/>
          <p14:tracePt t="78068" x="4559300" y="4729163"/>
          <p14:tracePt t="78076" x="4543425" y="4737100"/>
          <p14:tracePt t="78085" x="4495800" y="4752975"/>
          <p14:tracePt t="78092" x="4479925" y="4760913"/>
          <p14:tracePt t="78100" x="4456113" y="4760913"/>
          <p14:tracePt t="78109" x="4440238" y="4768850"/>
          <p14:tracePt t="78117" x="4432300" y="4768850"/>
          <p14:tracePt t="78124" x="4416425" y="4768850"/>
          <p14:tracePt t="78130" x="4400550" y="4768850"/>
          <p14:tracePt t="78139" x="4392613" y="4768850"/>
          <p14:tracePt t="78147" x="4376738" y="4768850"/>
          <p14:tracePt t="78155" x="4360863" y="4768850"/>
          <p14:tracePt t="78162" x="4352925" y="4768850"/>
          <p14:tracePt t="78171" x="4337050" y="4768850"/>
          <p14:tracePt t="78178" x="4321175" y="4768850"/>
          <p14:tracePt t="78187" x="4313238" y="4768850"/>
          <p14:tracePt t="78194" x="4297363" y="4776788"/>
          <p14:tracePt t="78203" x="4281488" y="4776788"/>
          <p14:tracePt t="78211" x="4273550" y="4776788"/>
          <p14:tracePt t="78219" x="4257675" y="4776788"/>
          <p14:tracePt t="78225" x="4241800" y="4776788"/>
          <p14:tracePt t="78232" x="4233863" y="4776788"/>
          <p14:tracePt t="78241" x="4217988" y="4776788"/>
          <p14:tracePt t="78248" x="4200525" y="4776788"/>
          <p14:tracePt t="78257" x="4192588" y="4784725"/>
          <p14:tracePt t="78264" x="4168775" y="4792663"/>
          <p14:tracePt t="78272" x="4152900" y="4800600"/>
          <p14:tracePt t="78281" x="4129088" y="4800600"/>
          <p14:tracePt t="78289" x="4121150" y="4800600"/>
          <p14:tracePt t="78297" x="4105275" y="4808538"/>
          <p14:tracePt t="78305" x="4089400" y="4808538"/>
          <p14:tracePt t="78310" x="4081463" y="4808538"/>
          <p14:tracePt t="78319" x="4057650" y="4808538"/>
          <p14:tracePt t="78326" x="4041775" y="4808538"/>
          <p14:tracePt t="78335" x="4010025" y="4808538"/>
          <p14:tracePt t="78342" x="4002088" y="4808538"/>
          <p14:tracePt t="78350" x="3978275" y="4800600"/>
          <p14:tracePt t="78359" x="3954463" y="4792663"/>
          <p14:tracePt t="78367" x="3914775" y="4792663"/>
          <p14:tracePt t="78374" x="3875088" y="4784725"/>
          <p14:tracePt t="78383" x="3825875" y="4784725"/>
          <p14:tracePt t="78390" x="3786188" y="4784725"/>
          <p14:tracePt t="78397" x="3746500" y="4784725"/>
          <p14:tracePt t="78404" x="3698875" y="4784725"/>
          <p14:tracePt t="78413" x="3675063" y="4784725"/>
          <p14:tracePt t="78421" x="3651250" y="4784725"/>
          <p14:tracePt t="78429" x="3627438" y="4784725"/>
          <p14:tracePt t="78436" x="3603625" y="4784725"/>
          <p14:tracePt t="78444" x="3587750" y="4784725"/>
          <p14:tracePt t="78453" x="3571875" y="4792663"/>
          <p14:tracePt t="78460" x="3556000" y="4792663"/>
          <p14:tracePt t="78468" x="3548063" y="4792663"/>
          <p14:tracePt t="78476" x="3532188" y="4792663"/>
          <p14:tracePt t="78485" x="3524250" y="4792663"/>
          <p14:tracePt t="78494" x="3516313" y="4792663"/>
          <p14:tracePt t="78910" x="3516313" y="4800600"/>
          <p14:tracePt t="78926" x="3508375" y="4800600"/>
          <p14:tracePt t="78934" x="3500438" y="4800600"/>
          <p14:tracePt t="78980" x="3500438" y="4808538"/>
          <p14:tracePt t="78989" x="3467100" y="4824413"/>
          <p14:tracePt t="78997" x="3435350" y="4840288"/>
          <p14:tracePt t="79004" x="3411538" y="4856163"/>
          <p14:tracePt t="79013" x="3387725" y="4864100"/>
          <p14:tracePt t="79020" x="3348038" y="4872038"/>
          <p14:tracePt t="79028" x="3316288" y="4872038"/>
          <p14:tracePt t="79036" x="3300413" y="4864100"/>
          <p14:tracePt t="79044" x="3268663" y="4848225"/>
          <p14:tracePt t="79050" x="3205163" y="4808538"/>
          <p14:tracePt t="79059" x="3157538" y="4760913"/>
          <p14:tracePt t="79066" x="3109913" y="4705350"/>
          <p14:tracePt t="79074" x="3060700" y="4665663"/>
          <p14:tracePt t="79083" x="3021013" y="4608513"/>
          <p14:tracePt t="79091" x="2973388" y="4545013"/>
          <p14:tracePt t="79098" x="2933700" y="4481513"/>
          <p14:tracePt t="79107" x="2917825" y="4425950"/>
          <p14:tracePt t="79115" x="2870200" y="4354513"/>
          <p14:tracePt t="79123" x="2830513" y="4265613"/>
          <p14:tracePt t="79130" x="2774950" y="4186238"/>
          <p14:tracePt t="79136" x="2709863" y="4098925"/>
          <p14:tracePt t="79144" x="2654300" y="4035425"/>
          <p14:tracePt t="79153" x="2630488" y="3979863"/>
          <p14:tracePt t="79160" x="2598738" y="3914775"/>
          <p14:tracePt t="79168" x="2574925" y="3859213"/>
          <p14:tracePt t="79176" x="2559050" y="3827463"/>
          <p14:tracePt t="79184" x="2543175" y="3787775"/>
          <p14:tracePt t="79192" x="2535238" y="3748088"/>
          <p14:tracePt t="79200" x="2519363" y="3724275"/>
          <p14:tracePt t="79209" x="2511425" y="3700463"/>
          <p14:tracePt t="79217" x="2511425" y="3668713"/>
          <p14:tracePt t="79224" x="2511425" y="3660775"/>
          <p14:tracePt t="79231" x="2503488" y="3636963"/>
          <p14:tracePt t="79239" x="2503488" y="3621088"/>
          <p14:tracePt t="79247" x="2503488" y="3613150"/>
          <p14:tracePt t="79254" x="2495550" y="3595688"/>
          <p14:tracePt t="79262" x="2487613" y="3579813"/>
          <p14:tracePt t="79270" x="2471738" y="3556000"/>
          <p14:tracePt t="79278" x="2455863" y="3540125"/>
          <p14:tracePt t="79286" x="2439988" y="3532188"/>
          <p14:tracePt t="79294" x="2424113" y="3516313"/>
          <p14:tracePt t="79302" x="2408238" y="3500438"/>
          <p14:tracePt t="79310" x="2400300" y="3484563"/>
          <p14:tracePt t="79317" x="2384425" y="3468688"/>
          <p14:tracePt t="79325" x="2366963" y="3460750"/>
          <p14:tracePt t="79333" x="2351088" y="3460750"/>
          <p14:tracePt t="79341" x="2343150" y="3452813"/>
          <p14:tracePt t="79348" x="2335213" y="3452813"/>
          <p14:tracePt t="79357" x="2327275" y="3444875"/>
          <p14:tracePt t="79364" x="2327275" y="3436938"/>
          <p14:tracePt t="79373" x="2319338" y="3429000"/>
          <p14:tracePt t="79392" x="2311400" y="3421063"/>
          <p14:tracePt t="79401" x="2303463" y="3413125"/>
          <p14:tracePt t="79407" x="2295525" y="3413125"/>
          <p14:tracePt t="79415" x="2295525" y="3405188"/>
          <p14:tracePt t="79423" x="2287588" y="3397250"/>
          <p14:tracePt t="79430" x="2279650" y="3389313"/>
          <p14:tracePt t="79438" x="2271713" y="3381375"/>
          <p14:tracePt t="79447" x="2271713" y="3373438"/>
          <p14:tracePt t="79455" x="2271713" y="3357563"/>
          <p14:tracePt t="79463" x="2271713" y="3349625"/>
          <p14:tracePt t="79470" x="2271713" y="3333750"/>
          <p14:tracePt t="79478" x="2271713" y="3325813"/>
          <p14:tracePt t="79487" x="2271713" y="3309938"/>
          <p14:tracePt t="79494" x="2271713" y="3294063"/>
          <p14:tracePt t="79502" x="2263775" y="3278188"/>
          <p14:tracePt t="79511" x="2255838" y="3270250"/>
          <p14:tracePt t="79519" x="2239963" y="3252788"/>
          <p14:tracePt t="79526" x="2232025" y="3244850"/>
          <p14:tracePt t="79535" x="2232025" y="3236913"/>
          <p14:tracePt t="79542" x="2216150" y="3236913"/>
          <p14:tracePt t="79550" x="2200275" y="3228975"/>
          <p14:tracePt t="79559" x="2184400" y="3213100"/>
          <p14:tracePt t="79564" x="2176463" y="3205163"/>
          <p14:tracePt t="79572" x="2168525" y="3205163"/>
          <p14:tracePt t="79581" x="2152650" y="3197225"/>
          <p14:tracePt t="79589" x="2144713" y="3197225"/>
          <p14:tracePt t="79597" x="2128838" y="3197225"/>
          <p14:tracePt t="79604" x="2120900" y="3197225"/>
          <p14:tracePt t="79625" x="2112963" y="3197225"/>
          <p14:tracePt t="79633" x="2097088" y="3213100"/>
          <p14:tracePt t="79640" x="2089150" y="3221038"/>
          <p14:tracePt t="79649" x="2073275" y="3244850"/>
          <p14:tracePt t="79654" x="2049463" y="3270250"/>
          <p14:tracePt t="79662" x="2025650" y="3294063"/>
          <p14:tracePt t="79670" x="2000250" y="3333750"/>
          <p14:tracePt t="79678" x="1976438" y="3381375"/>
          <p14:tracePt t="79687" x="1928813" y="3436938"/>
          <p14:tracePt t="79695" x="1905000" y="3484563"/>
          <p14:tracePt t="79703" x="1889125" y="3532188"/>
          <p14:tracePt t="79710" x="1865313" y="3563938"/>
          <p14:tracePt t="79718" x="1849438" y="3613150"/>
          <p14:tracePt t="79727" x="1833563" y="3644900"/>
          <p14:tracePt t="79735" x="1817688" y="3676650"/>
          <p14:tracePt t="79742" x="1801813" y="3700463"/>
          <p14:tracePt t="79751" x="1785938" y="3724275"/>
          <p14:tracePt t="79757" x="1770063" y="3740150"/>
          <p14:tracePt t="79765" x="1754188" y="3763963"/>
          <p14:tracePt t="79774" x="1738313" y="3787775"/>
          <p14:tracePt t="79780" x="1730375" y="3803650"/>
          <p14:tracePt t="79788" x="1714500" y="3811588"/>
          <p14:tracePt t="79797" x="1706563" y="3827463"/>
          <p14:tracePt t="79805" x="1698625" y="3835400"/>
          <p14:tracePt t="79875" x="1698625" y="3819525"/>
          <p14:tracePt t="79883" x="1698625" y="3795713"/>
          <p14:tracePt t="79891" x="1698625" y="3763963"/>
          <p14:tracePt t="79899" x="1698625" y="3740150"/>
          <p14:tracePt t="79907" x="1706563" y="3700463"/>
          <p14:tracePt t="79915" x="1706563" y="3668713"/>
          <p14:tracePt t="79923" x="1714500" y="3629025"/>
          <p14:tracePt t="79931" x="1714500" y="3587750"/>
          <p14:tracePt t="79937" x="1722438" y="3540125"/>
          <p14:tracePt t="79945" x="1730375" y="3500438"/>
          <p14:tracePt t="79953" x="1746250" y="3452813"/>
          <p14:tracePt t="79961" x="1754188" y="3405188"/>
          <p14:tracePt t="79968" x="1754188" y="3365500"/>
          <p14:tracePt t="79976" x="1770063" y="3333750"/>
          <p14:tracePt t="79987" x="1770063" y="3302000"/>
          <p14:tracePt t="79992" x="1778000" y="3278188"/>
          <p14:tracePt t="80001" x="1785938" y="3270250"/>
          <p14:tracePt t="80008" x="1785938" y="3252788"/>
          <p14:tracePt t="80016" x="1793875" y="3236913"/>
          <p14:tracePt t="80022" x="1801813" y="3221038"/>
          <p14:tracePt t="80031" x="1809750" y="3213100"/>
          <p14:tracePt t="80038" x="1809750" y="3205163"/>
          <p14:tracePt t="80113" x="1817688" y="3205163"/>
          <p14:tracePt t="80125" x="1825625" y="3213100"/>
          <p14:tracePt t="80133" x="1841500" y="3236913"/>
          <p14:tracePt t="80141" x="1857375" y="3270250"/>
          <p14:tracePt t="80149" x="1865313" y="3317875"/>
          <p14:tracePt t="80157" x="1873250" y="3357563"/>
          <p14:tracePt t="80165" x="1881188" y="3421063"/>
          <p14:tracePt t="80172" x="1881188" y="3444875"/>
          <p14:tracePt t="80181" x="1889125" y="3476625"/>
          <p14:tracePt t="80188" x="1889125" y="3508375"/>
          <p14:tracePt t="80197" x="1889125" y="3524250"/>
          <p14:tracePt t="80204" x="1889125" y="3532188"/>
          <p14:tracePt t="80210" x="1889125" y="3540125"/>
          <p14:tracePt t="80219" x="1889125" y="3548063"/>
          <p14:tracePt t="80279" x="1897063" y="3540125"/>
          <p14:tracePt t="80287" x="1905000" y="3532188"/>
          <p14:tracePt t="80295" x="1912938" y="3516313"/>
          <p14:tracePt t="80302" x="1912938" y="3500438"/>
          <p14:tracePt t="80311" x="1912938" y="3484563"/>
          <p14:tracePt t="80319" x="1912938" y="3468688"/>
          <p14:tracePt t="80327" x="1912938" y="3452813"/>
          <p14:tracePt t="80335" x="1912938" y="3444875"/>
          <p14:tracePt t="80342" x="1912938" y="3436938"/>
          <p14:tracePt t="80358" x="1912938" y="3421063"/>
          <p14:tracePt t="80443" x="1905000" y="3429000"/>
          <p14:tracePt t="80450" x="1897063" y="3436938"/>
          <p14:tracePt t="80458" x="1889125" y="3452813"/>
          <p14:tracePt t="80467" x="1881188" y="3468688"/>
          <p14:tracePt t="80475" x="1865313" y="3484563"/>
          <p14:tracePt t="80483" x="1857375" y="3492500"/>
          <p14:tracePt t="80490" x="1841500" y="3508375"/>
          <p14:tracePt t="80499" x="1833563" y="3524250"/>
          <p14:tracePt t="80506" x="1825625" y="3540125"/>
          <p14:tracePt t="80514" x="1825625" y="3548063"/>
          <p14:tracePt t="80523" x="1817688" y="3548063"/>
          <p14:tracePt t="80564" x="1817688" y="3540125"/>
          <p14:tracePt t="80572" x="1833563" y="3516313"/>
          <p14:tracePt t="80580" x="1849438" y="3476625"/>
          <p14:tracePt t="80589" x="1865313" y="3429000"/>
          <p14:tracePt t="80597" x="1881188" y="3365500"/>
          <p14:tracePt t="80605" x="1905000" y="3309938"/>
          <p14:tracePt t="80613" x="1936750" y="3252788"/>
          <p14:tracePt t="80620" x="1952625" y="3189288"/>
          <p14:tracePt t="80626" x="1984375" y="3133725"/>
          <p14:tracePt t="80634" x="2025650" y="3070225"/>
          <p14:tracePt t="80643" x="2065338" y="3006725"/>
          <p14:tracePt t="80651" x="2097088" y="2951163"/>
          <p14:tracePt t="80658" x="2152650" y="2886075"/>
          <p14:tracePt t="80667" x="2176463" y="2846388"/>
          <p14:tracePt t="80675" x="2208213" y="2814638"/>
          <p14:tracePt t="80683" x="2247900" y="2774950"/>
          <p14:tracePt t="80691" x="2287588" y="2743200"/>
          <p14:tracePt t="80699" x="2335213" y="2703513"/>
          <p14:tracePt t="80706" x="2384425" y="2671763"/>
          <p14:tracePt t="80713" x="2432050" y="2640013"/>
          <p14:tracePt t="80721" x="2479675" y="2616200"/>
          <p14:tracePt t="80729" x="2511425" y="2600325"/>
          <p14:tracePt t="80737" x="2551113" y="2566988"/>
          <p14:tracePt t="80745" x="2566988" y="2551113"/>
          <p14:tracePt t="80753" x="2590800" y="2543175"/>
          <p14:tracePt t="80760" x="2606675" y="2527300"/>
          <p14:tracePt t="80769" x="2614613" y="2527300"/>
          <p14:tracePt t="80777" x="2614613" y="2519363"/>
          <p14:tracePt t="80819" x="2614613" y="2511425"/>
          <p14:tracePt t="80831" x="2622550" y="2511425"/>
          <p14:tracePt t="80839" x="2622550" y="2503488"/>
          <p14:tracePt t="80941" x="2630488" y="2495550"/>
          <p14:tracePt t="80953" x="2638425" y="2487613"/>
          <p14:tracePt t="81011" x="2646363" y="2487613"/>
          <p14:tracePt t="81124" x="2646363" y="2479675"/>
          <p14:tracePt t="81435" x="2638425" y="2487613"/>
          <p14:tracePt t="81442" x="2614613" y="2511425"/>
          <p14:tracePt t="81449" x="2590800" y="2527300"/>
          <p14:tracePt t="81457" x="2574925" y="2543175"/>
          <p14:tracePt t="81464" x="2559050" y="2559050"/>
          <p14:tracePt t="81473" x="2551113" y="2576513"/>
          <p14:tracePt t="81480" x="2535238" y="2584450"/>
          <p14:tracePt t="81488" x="2519363" y="2600325"/>
          <p14:tracePt t="81497" x="2511425" y="2608263"/>
          <p14:tracePt t="81504" x="2503488" y="2608263"/>
          <p14:tracePt t="81513" x="2503488" y="2616200"/>
          <p14:tracePt t="81537" x="2487613" y="2624138"/>
          <p14:tracePt t="81542" x="2479675" y="2632075"/>
          <p14:tracePt t="81550" x="2471738" y="2647950"/>
          <p14:tracePt t="81558" x="2455863" y="2663825"/>
          <p14:tracePt t="81567" x="2439988" y="2671763"/>
          <p14:tracePt t="81574" x="2424113" y="2703513"/>
          <p14:tracePt t="81583" x="2408238" y="2767013"/>
          <p14:tracePt t="81591" x="2384425" y="2822575"/>
          <p14:tracePt t="81599" x="2359025" y="2919413"/>
          <p14:tracePt t="81606" x="2343150" y="3030538"/>
          <p14:tracePt t="81615" x="2327275" y="3165475"/>
          <p14:tracePt t="81622" x="2327275" y="3302000"/>
          <p14:tracePt t="81630" x="2327275" y="3452813"/>
          <p14:tracePt t="81637" x="2327275" y="3595688"/>
          <p14:tracePt t="81644" x="2335213" y="3740150"/>
          <p14:tracePt t="81653" x="2335213" y="3867150"/>
          <p14:tracePt t="81660" x="2335213" y="3979863"/>
          <p14:tracePt t="81668" x="2335213" y="4059238"/>
          <p14:tracePt t="81676" x="2335213" y="4130675"/>
          <p14:tracePt t="81685" x="2327275" y="4186238"/>
          <p14:tracePt t="81692" x="2327275" y="4225925"/>
          <p14:tracePt t="81700" x="2327275" y="4241800"/>
          <p14:tracePt t="81754" x="2327275" y="4225925"/>
          <p14:tracePt t="81762" x="2327275" y="4202113"/>
          <p14:tracePt t="81770" x="2335213" y="4162425"/>
          <p14:tracePt t="81779" x="2335213" y="4130675"/>
          <p14:tracePt t="81787" x="2335213" y="4098925"/>
          <p14:tracePt t="81794" x="2335213" y="4075113"/>
          <p14:tracePt t="81802" x="2335213" y="4051300"/>
          <p14:tracePt t="81810" x="2335213" y="4035425"/>
          <p14:tracePt t="81819" x="2335213" y="4019550"/>
          <p14:tracePt t="81824" x="2335213" y="4011613"/>
          <p14:tracePt t="81832" x="2327275" y="3995738"/>
          <p14:tracePt t="81841" x="2327275" y="3987800"/>
          <p14:tracePt t="81892" x="2327275" y="3979863"/>
          <p14:tracePt t="81910" x="2335213" y="3979863"/>
          <p14:tracePt t="82470" x="2343150" y="3979863"/>
          <p14:tracePt t="82482" x="2343150" y="3971925"/>
          <p14:tracePt t="82491" x="2463800" y="3956050"/>
          <p14:tracePt t="82499" x="2686050" y="3956050"/>
          <p14:tracePt t="82506" x="2941638" y="3963988"/>
          <p14:tracePt t="82515" x="3244850" y="4027488"/>
          <p14:tracePt t="82523" x="3548063" y="4114800"/>
          <p14:tracePt t="82531" x="3770313" y="4186238"/>
          <p14:tracePt t="82539" x="3946525" y="4241800"/>
          <p14:tracePt t="82547" x="4057650" y="4281488"/>
          <p14:tracePt t="82555" x="4152900" y="4354513"/>
          <p14:tracePt t="82563" x="4233863" y="4418013"/>
          <p14:tracePt t="82568" x="4297363" y="4481513"/>
          <p14:tracePt t="82576" x="4360863" y="4545013"/>
          <p14:tracePt t="82585" x="4424363" y="4608513"/>
          <p14:tracePt t="82592" x="4487863" y="4673600"/>
          <p14:tracePt t="82601" x="4551363" y="4737100"/>
          <p14:tracePt t="82609" x="4608513" y="4760913"/>
          <p14:tracePt t="82617" x="4679950" y="4792663"/>
          <p14:tracePt t="82624" x="4743450" y="4816475"/>
          <p14:tracePt t="82633" x="4814888" y="4824413"/>
          <p14:tracePt t="82641" x="4878388" y="4824413"/>
          <p14:tracePt t="82649" x="4933950" y="4824413"/>
          <p14:tracePt t="82654" x="4991100" y="4824413"/>
          <p14:tracePt t="82663" x="5022850" y="4816475"/>
          <p14:tracePt t="82670" x="5070475" y="4808538"/>
          <p14:tracePt t="82679" x="5118100" y="4792663"/>
          <p14:tracePt t="82687" x="5173663" y="4768850"/>
          <p14:tracePt t="82695" x="5221288" y="4752975"/>
          <p14:tracePt t="82703" x="5253038" y="4737100"/>
          <p14:tracePt t="82710" x="5276850" y="4721225"/>
          <p14:tracePt t="82719" x="5292725" y="4705350"/>
          <p14:tracePt t="82727" x="5310188" y="4689475"/>
          <p14:tracePt t="82735" x="5334000" y="4665663"/>
          <p14:tracePt t="82743" x="5341938" y="4641850"/>
          <p14:tracePt t="82748" x="5365750" y="4616450"/>
          <p14:tracePt t="82757" x="5397500" y="4568825"/>
          <p14:tracePt t="82765" x="5429250" y="4513263"/>
          <p14:tracePt t="82772" x="5476875" y="4449763"/>
          <p14:tracePt t="82781" x="5508625" y="4402138"/>
          <p14:tracePt t="82789" x="5532438" y="4370388"/>
          <p14:tracePt t="82796" x="5564188" y="4330700"/>
          <p14:tracePt t="82804" x="5572125" y="4306888"/>
          <p14:tracePt t="82812" x="5588000" y="4291013"/>
          <p14:tracePt t="82820" x="5603875" y="4281488"/>
          <p14:tracePt t="82828" x="5611813" y="4265613"/>
          <p14:tracePt t="82836" x="5619750" y="4265613"/>
          <p14:tracePt t="82846" x="5619750" y="4257675"/>
          <p14:tracePt t="82870" x="5627688" y="4249738"/>
          <p14:tracePt t="82878" x="5635625" y="4249738"/>
          <p14:tracePt t="82949" x="5643563" y="4249738"/>
          <p14:tracePt t="82977" x="5643563" y="4233863"/>
          <p14:tracePt t="82986" x="5676900" y="4202113"/>
          <p14:tracePt t="82992" x="5692775" y="4138613"/>
          <p14:tracePt t="83000" x="5724525" y="4083050"/>
          <p14:tracePt t="83008" x="5740400" y="4059238"/>
          <p14:tracePt t="83016" x="5756275" y="4043363"/>
          <p14:tracePt t="83024" x="5756275" y="4035425"/>
          <p14:tracePt t="83031" x="5756275" y="4027488"/>
          <p14:tracePt t="83038" x="5756275" y="4019550"/>
          <p14:tracePt t="83075" x="5748338" y="4019550"/>
          <p14:tracePt t="83083" x="5732463" y="4027488"/>
          <p14:tracePt t="83090" x="5716588" y="4043363"/>
          <p14:tracePt t="83100" x="5692775" y="4067175"/>
          <p14:tracePt t="83107" x="5651500" y="4098925"/>
          <p14:tracePt t="83114" x="5611813" y="4146550"/>
          <p14:tracePt t="83120" x="5548313" y="4210050"/>
          <p14:tracePt t="83128" x="5484813" y="4257675"/>
          <p14:tracePt t="83136" x="5429250" y="4322763"/>
          <p14:tracePt t="83144" x="5365750" y="4378325"/>
          <p14:tracePt t="83153" x="5300663" y="4441825"/>
          <p14:tracePt t="83160" x="5237163" y="4489450"/>
          <p14:tracePt t="83168" x="5173663" y="4521200"/>
          <p14:tracePt t="83176" x="5126038" y="4560888"/>
          <p14:tracePt t="83185" x="5070475" y="4592638"/>
          <p14:tracePt t="83192" x="5022850" y="4608513"/>
          <p14:tracePt t="83200" x="4959350" y="4624388"/>
          <p14:tracePt t="83207" x="4918075" y="4649788"/>
          <p14:tracePt t="83215" x="4878388" y="4665663"/>
          <p14:tracePt t="83222" x="4838700" y="4673600"/>
          <p14:tracePt t="83230" x="4806950" y="4681538"/>
          <p14:tracePt t="83238" x="4783138" y="4681538"/>
          <p14:tracePt t="83247" x="4759325" y="4689475"/>
          <p14:tracePt t="83254" x="4743450" y="4697413"/>
          <p14:tracePt t="83262" x="4727575" y="4705350"/>
          <p14:tracePt t="83271" x="4711700" y="4713288"/>
          <p14:tracePt t="83279" x="4695825" y="4721225"/>
          <p14:tracePt t="83286" x="4687888" y="4729163"/>
          <p14:tracePt t="83294" x="4672013" y="4737100"/>
          <p14:tracePt t="83300" x="4656138" y="4745038"/>
          <p14:tracePt t="83308" x="4640263" y="4760913"/>
          <p14:tracePt t="83317" x="4624388" y="4768850"/>
          <p14:tracePt t="83325" x="4592638" y="4784725"/>
          <p14:tracePt t="83333" x="4559300" y="4800600"/>
          <p14:tracePt t="83340" x="4519613" y="4808538"/>
          <p14:tracePt t="83348" x="4471988" y="4824413"/>
          <p14:tracePt t="83357" x="4448175" y="4832350"/>
          <p14:tracePt t="83365" x="4432300" y="4840288"/>
          <p14:tracePt t="83372" x="4424363" y="4840288"/>
          <p14:tracePt t="83381" x="4408488" y="4840288"/>
          <p14:tracePt t="83389" x="4392613" y="4848225"/>
          <p14:tracePt t="83395" x="4384675" y="4848225"/>
          <p14:tracePt t="83544" x="4384675" y="4840288"/>
          <p14:tracePt t="83627" x="4384675" y="4832350"/>
          <p14:tracePt t="83642" x="4384675" y="4824413"/>
          <p14:tracePt t="83651" x="4400550" y="4816475"/>
          <p14:tracePt t="83658" x="4408488" y="4800600"/>
          <p14:tracePt t="83667" x="4424363" y="4784725"/>
          <p14:tracePt t="83672" x="4448175" y="4768850"/>
          <p14:tracePt t="83681" x="4479925" y="4752975"/>
          <p14:tracePt t="83689" x="4511675" y="4737100"/>
          <p14:tracePt t="83697" x="4551363" y="4721225"/>
          <p14:tracePt t="83704" x="4567238" y="4705350"/>
          <p14:tracePt t="83712" x="4584700" y="4689475"/>
          <p14:tracePt t="83720" x="4600575" y="4673600"/>
          <p14:tracePt t="83729" x="4616450" y="4665663"/>
          <p14:tracePt t="83737" x="4624388" y="4657725"/>
          <p14:tracePt t="83830" x="4616450" y="4657725"/>
          <p14:tracePt t="83847" x="4600575" y="4665663"/>
          <p14:tracePt t="83853" x="4592638" y="4673600"/>
          <p14:tracePt t="83860" x="4584700" y="4681538"/>
          <p14:tracePt t="83876" x="4576763" y="4689475"/>
          <p14:tracePt t="83885" x="4567238" y="4689475"/>
          <p14:tracePt t="83908" x="4559300" y="4697413"/>
          <p14:tracePt t="83909" x="4551363" y="4697413"/>
          <p14:tracePt t="83917" x="4551363" y="4705350"/>
          <p14:tracePt t="83924" x="4535488" y="4705350"/>
          <p14:tracePt t="83945" x="4527550" y="4705350"/>
          <p14:tracePt t="83950" x="4527550" y="4713288"/>
          <p14:tracePt t="83958" x="4519613" y="4713288"/>
          <p14:tracePt t="83990" x="4511675" y="4713288"/>
          <p14:tracePt t="84015" x="4511675" y="4721225"/>
          <p14:tracePt t="84023" x="4503738" y="4729163"/>
          <p14:tracePt t="84029" x="4495800" y="4737100"/>
          <p14:tracePt t="84037" x="4487863" y="4737100"/>
          <p14:tracePt t="84045" x="4487863" y="4745038"/>
          <p14:tracePt t="84053" x="4479925" y="4745038"/>
          <p14:tracePt t="84069" x="4471988" y="4745038"/>
          <p14:tracePt t="84104" x="4471988" y="4752975"/>
          <p14:tracePt t="84723" x="4456113" y="4752975"/>
          <p14:tracePt t="84730" x="4448175" y="4752975"/>
          <p14:tracePt t="84738" x="4440238" y="4752975"/>
          <p14:tracePt t="84747" x="4432300" y="4752975"/>
          <p14:tracePt t="84755" x="4424363" y="4752975"/>
          <p14:tracePt t="84767" x="4424363" y="4745038"/>
          <p14:tracePt t="87179" x="4432300" y="4729163"/>
          <p14:tracePt t="87187" x="4448175" y="4721225"/>
          <p14:tracePt t="87193" x="4456113" y="4705350"/>
          <p14:tracePt t="87200" x="4471988" y="4689475"/>
          <p14:tracePt t="87209" x="4487863" y="4681538"/>
          <p14:tracePt t="87217" x="4503738" y="4673600"/>
          <p14:tracePt t="87225" x="4519613" y="4657725"/>
          <p14:tracePt t="87232" x="4527550" y="4641850"/>
          <p14:tracePt t="87240" x="4551363" y="4624388"/>
          <p14:tracePt t="87249" x="4567238" y="4608513"/>
          <p14:tracePt t="87257" x="4600575" y="4592638"/>
          <p14:tracePt t="87264" x="4648200" y="4568825"/>
          <p14:tracePt t="87272" x="4695825" y="4537075"/>
          <p14:tracePt t="87281" x="4767263" y="4497388"/>
          <p14:tracePt t="87287" x="4862513" y="4425950"/>
          <p14:tracePt t="87295" x="4959350" y="4362450"/>
          <p14:tracePt t="87303" x="5086350" y="4291013"/>
          <p14:tracePt t="87310" x="5221288" y="4217988"/>
          <p14:tracePt t="87318" x="5381625" y="4138613"/>
          <p14:tracePt t="87326" x="5556250" y="4059238"/>
          <p14:tracePt t="87334" x="5716588" y="3979863"/>
          <p14:tracePt t="87343" x="5875338" y="3898900"/>
          <p14:tracePt t="87350" x="5986463" y="3843338"/>
          <p14:tracePt t="87359" x="6115050" y="3795713"/>
          <p14:tracePt t="87367" x="6202363" y="3756025"/>
          <p14:tracePt t="87375" x="6281738" y="3724275"/>
          <p14:tracePt t="87380" x="6369050" y="3676650"/>
          <p14:tracePt t="87389" x="6434138" y="3636963"/>
          <p14:tracePt t="87397" x="6489700" y="3605213"/>
          <p14:tracePt t="87405" x="6529388" y="3587750"/>
          <p14:tracePt t="87413" x="6553200" y="3563938"/>
          <p14:tracePt t="87421" x="6561138" y="3556000"/>
          <p14:tracePt t="87429" x="6577013" y="3540125"/>
          <p14:tracePt t="87437" x="6577013" y="3524250"/>
          <p14:tracePt t="87444" x="6584950" y="3508375"/>
          <p14:tracePt t="87453" x="6584950" y="3500438"/>
          <p14:tracePt t="87461" x="6584950" y="3492500"/>
          <p14:tracePt t="87467" x="6584950" y="3476625"/>
          <p14:tracePt t="87474" x="6584950" y="3468688"/>
          <p14:tracePt t="87482" x="6569075" y="3452813"/>
          <p14:tracePt t="87490" x="6553200" y="3436938"/>
          <p14:tracePt t="87499" x="6521450" y="3429000"/>
          <p14:tracePt t="87506" x="6473825" y="3421063"/>
          <p14:tracePt t="87515" x="6434138" y="3421063"/>
          <p14:tracePt t="87522" x="6392863" y="3421063"/>
          <p14:tracePt t="87530" x="6345238" y="3421063"/>
          <p14:tracePt t="87539" x="6305550" y="3421063"/>
          <p14:tracePt t="87547" x="6273800" y="3421063"/>
          <p14:tracePt t="87555" x="6242050" y="3421063"/>
          <p14:tracePt t="87561" x="6226175" y="3421063"/>
          <p14:tracePt t="87569" x="6210300" y="3421063"/>
          <p14:tracePt t="87576" x="6194425" y="3421063"/>
          <p14:tracePt t="87585" x="6186488" y="3421063"/>
          <p14:tracePt t="87593" x="6170613" y="3421063"/>
          <p14:tracePt t="87601" x="6154738" y="3421063"/>
          <p14:tracePt t="87609" x="6146800" y="3421063"/>
          <p14:tracePt t="87617" x="6130925" y="3429000"/>
          <p14:tracePt t="87624" x="6107113" y="3444875"/>
          <p14:tracePt t="87632" x="6083300" y="3444875"/>
          <p14:tracePt t="87640" x="6043613" y="3468688"/>
          <p14:tracePt t="87647" x="6010275" y="3484563"/>
          <p14:tracePt t="87655" x="5994400" y="3500438"/>
          <p14:tracePt t="87663" x="5978525" y="3500438"/>
          <p14:tracePt t="87671" x="5962650" y="3508375"/>
          <p14:tracePt t="87678" x="5938838" y="3524250"/>
          <p14:tracePt t="87687" x="5922963" y="3540125"/>
          <p14:tracePt t="87695" x="5907088" y="3556000"/>
          <p14:tracePt t="87703" x="5891213" y="3571875"/>
          <p14:tracePt t="87710" x="5875338" y="3579813"/>
          <p14:tracePt t="87719" x="5859463" y="3595688"/>
          <p14:tracePt t="87727" x="5851525" y="3605213"/>
          <p14:tracePt t="87734" x="5835650" y="3621088"/>
          <p14:tracePt t="87742" x="5811838" y="3644900"/>
          <p14:tracePt t="87748" x="5788025" y="3660775"/>
          <p14:tracePt t="87756" x="5772150" y="3676650"/>
          <p14:tracePt t="87764" x="5756275" y="3692525"/>
          <p14:tracePt t="87781" x="5748338" y="3708400"/>
          <p14:tracePt t="87789" x="5740400" y="3716338"/>
          <p14:tracePt t="87838" x="5748338" y="3716338"/>
          <p14:tracePt t="87850" x="5748338" y="3708400"/>
          <p14:tracePt t="87858" x="5764213" y="3700463"/>
          <p14:tracePt t="87867" x="5772150" y="3692525"/>
          <p14:tracePt t="87875" x="5772150" y="3676650"/>
          <p14:tracePt t="87882" x="5788025" y="3668713"/>
          <p14:tracePt t="87892" x="5803900" y="3660775"/>
          <p14:tracePt t="87898" x="5819775" y="3644900"/>
          <p14:tracePt t="87907" x="5835650" y="3629025"/>
          <p14:tracePt t="87915" x="5843588" y="3605213"/>
          <p14:tracePt t="87922" x="5875338" y="3571875"/>
          <p14:tracePt t="87929" x="5891213" y="3540125"/>
          <p14:tracePt t="87937" x="5907088" y="3516313"/>
          <p14:tracePt t="87944" x="5915025" y="3500438"/>
          <p14:tracePt t="87952" x="5930900" y="3476625"/>
          <p14:tracePt t="87961" x="5938838" y="3460750"/>
          <p14:tracePt t="87969" x="5954713" y="3444875"/>
          <p14:tracePt t="87977" x="5962650" y="3436938"/>
          <p14:tracePt t="87984" x="5962650" y="3421063"/>
          <p14:tracePt t="87992" x="5962650" y="3405188"/>
          <p14:tracePt t="88000" x="5962650" y="3397250"/>
          <p14:tracePt t="88009" x="5962650" y="3381375"/>
          <p14:tracePt t="88015" x="5962650" y="3373438"/>
          <p14:tracePt t="88022" x="5962650" y="3357563"/>
          <p14:tracePt t="88030" x="5962650" y="3349625"/>
          <p14:tracePt t="88039" x="5962650" y="3341688"/>
          <p14:tracePt t="88047" x="5962650" y="3333750"/>
          <p14:tracePt t="88055" x="5962650" y="3325813"/>
          <p14:tracePt t="88063" x="5954713" y="3317875"/>
          <p14:tracePt t="88090" x="5954713" y="3309938"/>
          <p14:tracePt t="88107" x="5954713" y="3302000"/>
          <p14:tracePt t="88119" x="5954713" y="3294063"/>
          <p14:tracePt t="88136" x="5954713" y="3286125"/>
          <p14:tracePt t="88144" x="5954713" y="3278188"/>
          <p14:tracePt t="88160" x="5954713" y="3270250"/>
          <p14:tracePt t="88171" x="5954713" y="3262313"/>
          <p14:tracePt t="88177" x="5954713" y="3252788"/>
          <p14:tracePt t="88192" x="5954713" y="3244850"/>
          <p14:tracePt t="88201" x="5954713" y="3236913"/>
          <p14:tracePt t="88209" x="5954713" y="3228975"/>
          <p14:tracePt t="88250" x="5954713" y="3221038"/>
          <p14:tracePt t="88364" x="5946775" y="3221038"/>
          <p14:tracePt t="88373" x="5938838" y="3236913"/>
          <p14:tracePt t="88381" x="5930900" y="3262313"/>
          <p14:tracePt t="88388" x="5922963" y="3294063"/>
          <p14:tracePt t="88397" x="5915025" y="3325813"/>
          <p14:tracePt t="88405" x="5915025" y="3349625"/>
          <p14:tracePt t="88411" x="5915025" y="3381375"/>
          <p14:tracePt t="88419" x="5915025" y="3397250"/>
          <p14:tracePt t="88427" x="5907088" y="3413125"/>
          <p14:tracePt t="88435" x="5907088" y="3436938"/>
          <p14:tracePt t="88442" x="5907088" y="3444875"/>
          <p14:tracePt t="88450" x="5907088" y="3460750"/>
          <p14:tracePt t="88459" x="5907088" y="3476625"/>
          <p14:tracePt t="88466" x="5907088" y="3484563"/>
          <p14:tracePt t="88475" x="5907088" y="3500438"/>
          <p14:tracePt t="88483" x="5915025" y="3516313"/>
          <p14:tracePt t="88490" x="5930900" y="3532188"/>
          <p14:tracePt t="88497" x="5946775" y="3540125"/>
          <p14:tracePt t="88505" x="5954713" y="3556000"/>
          <p14:tracePt t="88513" x="5954713" y="3563938"/>
          <p14:tracePt t="88520" x="5970588" y="3579813"/>
          <p14:tracePt t="88528" x="5978525" y="3579813"/>
          <p14:tracePt t="88545" x="5986463" y="3579813"/>
          <p14:tracePt t="88556" x="5986463" y="3587750"/>
          <p14:tracePt t="88595" x="5994400" y="3587750"/>
          <p14:tracePt t="88607" x="6002338" y="3587750"/>
          <p14:tracePt t="88622" x="6018213" y="3579813"/>
          <p14:tracePt t="88631" x="6034088" y="3571875"/>
          <p14:tracePt t="88638" x="6043613" y="3571875"/>
          <p14:tracePt t="88647" x="6059488" y="3563938"/>
          <p14:tracePt t="88655" x="6075363" y="3548063"/>
          <p14:tracePt t="88663" x="6091238" y="3532188"/>
          <p14:tracePt t="88670" x="6099175" y="3516313"/>
          <p14:tracePt t="88679" x="6115050" y="3508375"/>
          <p14:tracePt t="88684" x="6115050" y="3492500"/>
          <p14:tracePt t="88693" x="6130925" y="3476625"/>
          <p14:tracePt t="88700" x="6138863" y="3460750"/>
          <p14:tracePt t="88709" x="6154738" y="3444875"/>
          <p14:tracePt t="88717" x="6162675" y="3429000"/>
          <p14:tracePt t="88725" x="6178550" y="3413125"/>
          <p14:tracePt t="88733" x="6186488" y="3381375"/>
          <p14:tracePt t="88741" x="6194425" y="3357563"/>
          <p14:tracePt t="88749" x="6202363" y="3333750"/>
          <p14:tracePt t="88756" x="6202363" y="3309938"/>
          <p14:tracePt t="88764" x="6210300" y="3286125"/>
          <p14:tracePt t="88770" x="6210300" y="3262313"/>
          <p14:tracePt t="88778" x="6218238" y="3228975"/>
          <p14:tracePt t="88787" x="6218238" y="3205163"/>
          <p14:tracePt t="88794" x="6218238" y="3181350"/>
          <p14:tracePt t="88803" x="6218238" y="3173413"/>
          <p14:tracePt t="88810" x="6218238" y="3157538"/>
          <p14:tracePt t="88818" x="6218238" y="3141663"/>
          <p14:tracePt t="88827" x="6218238" y="3133725"/>
          <p14:tracePt t="88834" x="6218238" y="3117850"/>
          <p14:tracePt t="88843" x="6218238" y="3109913"/>
          <p14:tracePt t="88859" x="6218238" y="3101975"/>
          <p14:tracePt t="88865" x="6218238" y="3094038"/>
          <p14:tracePt t="88877" x="6218238" y="3086100"/>
          <p14:tracePt t="88897" x="6218238" y="3078163"/>
          <p14:tracePt t="88905" x="6218238" y="3070225"/>
          <p14:tracePt t="88920" x="6218238" y="3062288"/>
          <p14:tracePt t="88929" x="6218238" y="3054350"/>
          <p14:tracePt t="88936" x="6218238" y="3046413"/>
          <p14:tracePt t="89047" x="6218238" y="3062288"/>
          <p14:tracePt t="89052" x="6226175" y="3101975"/>
          <p14:tracePt t="89061" x="6226175" y="3149600"/>
          <p14:tracePt t="89068" x="6242050" y="3205163"/>
          <p14:tracePt t="89076" x="6242050" y="3262313"/>
          <p14:tracePt t="89084" x="6242050" y="3302000"/>
          <p14:tracePt t="89093" x="6242050" y="3357563"/>
          <p14:tracePt t="89100" x="6249988" y="3397250"/>
          <p14:tracePt t="89108" x="6249988" y="3444875"/>
          <p14:tracePt t="89117" x="6257925" y="3484563"/>
          <p14:tracePt t="89124" x="6257925" y="3516313"/>
          <p14:tracePt t="89133" x="6257925" y="3548063"/>
          <p14:tracePt t="89139" x="6257925" y="3579813"/>
          <p14:tracePt t="89147" x="6257925" y="3587750"/>
          <p14:tracePt t="89155" x="6257925" y="3613150"/>
          <p14:tracePt t="89163" x="6257925" y="3629025"/>
          <p14:tracePt t="89170" x="6257925" y="3652838"/>
          <p14:tracePt t="89179" x="6257925" y="3660775"/>
          <p14:tracePt t="89188" x="6257925" y="3676650"/>
          <p14:tracePt t="89194" x="6257925" y="3700463"/>
          <p14:tracePt t="89202" x="6257925" y="3708400"/>
          <p14:tracePt t="89211" x="6257925" y="3724275"/>
          <p14:tracePt t="89222" x="6257925" y="3732213"/>
          <p14:tracePt t="89308" x="6265863" y="3716338"/>
          <p14:tracePt t="89317" x="6281738" y="3708400"/>
          <p14:tracePt t="89324" x="6305550" y="3692525"/>
          <p14:tracePt t="89330" x="6329363" y="3684588"/>
          <p14:tracePt t="89338" x="6353175" y="3668713"/>
          <p14:tracePt t="89347" x="6376988" y="3652838"/>
          <p14:tracePt t="89354" x="6410325" y="3636963"/>
          <p14:tracePt t="89363" x="6434138" y="3621088"/>
          <p14:tracePt t="89370" x="6450013" y="3605213"/>
          <p14:tracePt t="89379" x="6473825" y="3587750"/>
          <p14:tracePt t="89387" x="6489700" y="3571875"/>
          <p14:tracePt t="89395" x="6505575" y="3563938"/>
          <p14:tracePt t="89403" x="6521450" y="3548063"/>
          <p14:tracePt t="89419" x="6529388" y="3532188"/>
          <p14:tracePt t="89427" x="6545263" y="3516313"/>
          <p14:tracePt t="89435" x="6553200" y="3492500"/>
          <p14:tracePt t="89443" x="6569075" y="3452813"/>
          <p14:tracePt t="89451" x="6577013" y="3413125"/>
          <p14:tracePt t="89459" x="6577013" y="3357563"/>
          <p14:tracePt t="89467" x="6577013" y="3302000"/>
          <p14:tracePt t="89474" x="6577013" y="3244850"/>
          <p14:tracePt t="89481" x="6577013" y="3197225"/>
          <p14:tracePt t="89488" x="6577013" y="3157538"/>
          <p14:tracePt t="89499" x="6577013" y="3125788"/>
          <p14:tracePt t="89506" x="6569075" y="3094038"/>
          <p14:tracePt t="89514" x="6561138" y="3070225"/>
          <p14:tracePt t="89522" x="6553200" y="3054350"/>
          <p14:tracePt t="89530" x="6545263" y="3038475"/>
          <p14:tracePt t="89538" x="6545263" y="3022600"/>
          <p14:tracePt t="89547" x="6537325" y="3006725"/>
          <p14:tracePt t="89563" x="6529388" y="2990850"/>
          <p14:tracePt t="89571" x="6529388" y="2982913"/>
          <p14:tracePt t="89586" x="6521450" y="2974975"/>
          <p14:tracePt t="89595" x="6521450" y="2967038"/>
          <p14:tracePt t="89603" x="6521450" y="2959100"/>
          <p14:tracePt t="89629" x="6521450" y="2951163"/>
          <p14:tracePt t="89648" x="6521450" y="2943225"/>
          <p14:tracePt t="89750" x="6521450" y="2959100"/>
          <p14:tracePt t="89758" x="6537325" y="2974975"/>
          <p14:tracePt t="89766" x="6545263" y="3006725"/>
          <p14:tracePt t="89774" x="6553200" y="3038475"/>
          <p14:tracePt t="89782" x="6561138" y="3070225"/>
          <p14:tracePt t="89788" x="6569075" y="3117850"/>
          <p14:tracePt t="89796" x="6569075" y="3157538"/>
          <p14:tracePt t="89804" x="6577013" y="3205163"/>
          <p14:tracePt t="89812" x="6584950" y="3244850"/>
          <p14:tracePt t="89820" x="6584950" y="3286125"/>
          <p14:tracePt t="89828" x="6584950" y="3341688"/>
          <p14:tracePt t="89836" x="6592888" y="3373438"/>
          <p14:tracePt t="89845" x="6592888" y="3421063"/>
          <p14:tracePt t="89853" x="6600825" y="3460750"/>
          <p14:tracePt t="89860" x="6608763" y="3508375"/>
          <p14:tracePt t="89868" x="6616700" y="3548063"/>
          <p14:tracePt t="89875" x="6624638" y="3579813"/>
          <p14:tracePt t="89890" x="6656388" y="3636963"/>
          <p14:tracePt t="89898" x="6664325" y="3652838"/>
          <p14:tracePt t="89906" x="6680200" y="3676650"/>
          <p14:tracePt t="89915" x="6696075" y="3692525"/>
          <p14:tracePt t="89922" x="6711950" y="3700463"/>
          <p14:tracePt t="89930" x="6719888" y="3700463"/>
          <p14:tracePt t="90012" x="6727825" y="3700463"/>
          <p14:tracePt t="90029" x="6735763" y="3700463"/>
          <p14:tracePt t="90036" x="6735763" y="3692525"/>
          <p14:tracePt t="90045" x="6735763" y="3684588"/>
          <p14:tracePt t="90248" x="6727825" y="3684588"/>
          <p14:tracePt t="90254" x="6719888" y="3684588"/>
          <p14:tracePt t="90263" x="6711950" y="3684588"/>
          <p14:tracePt t="90271" x="6704013" y="3684588"/>
          <p14:tracePt t="90287" x="6688138" y="3684588"/>
          <p14:tracePt t="90294" x="6672263" y="3684588"/>
          <p14:tracePt t="90302" x="6664325" y="3684588"/>
          <p14:tracePt t="90310" x="6648450" y="3684588"/>
          <p14:tracePt t="90319" x="6632575" y="3692525"/>
          <p14:tracePt t="90326" x="6624638" y="3692525"/>
          <p14:tracePt t="90335" x="6616700" y="3692525"/>
          <p14:tracePt t="90342" x="6608763" y="3692525"/>
          <p14:tracePt t="90353" x="6600825" y="3692525"/>
          <p14:tracePt t="90369" x="6592888" y="3692525"/>
          <p14:tracePt t="90377" x="6584950" y="3692525"/>
          <p14:tracePt t="90385" x="6577013" y="3692525"/>
          <p14:tracePt t="90478" x="6577013" y="3684588"/>
          <p14:tracePt t="90487" x="6577013" y="3676650"/>
          <p14:tracePt t="90553" x="6561138" y="3692525"/>
          <p14:tracePt t="90561" x="6529388" y="3708400"/>
          <p14:tracePt t="90569" x="6481763" y="3748088"/>
          <p14:tracePt t="90576" x="6434138" y="3787775"/>
          <p14:tracePt t="90585" x="6353175" y="3827463"/>
          <p14:tracePt t="90592" x="6297613" y="3867150"/>
          <p14:tracePt t="90600" x="6194425" y="3930650"/>
          <p14:tracePt t="90608" x="6107113" y="3987800"/>
          <p14:tracePt t="90615" x="6018213" y="4043363"/>
          <p14:tracePt t="90622" x="5946775" y="4083050"/>
          <p14:tracePt t="90630" x="5867400" y="4130675"/>
          <p14:tracePt t="90638" x="5811838" y="4162425"/>
          <p14:tracePt t="90647" x="5764213" y="4194175"/>
          <p14:tracePt t="90654" x="5724525" y="4225925"/>
          <p14:tracePt t="90662" x="5659438" y="4273550"/>
          <p14:tracePt t="90670" x="5603875" y="4314825"/>
          <p14:tracePt t="90679" x="5540375" y="4370388"/>
          <p14:tracePt t="90686" x="5476875" y="4410075"/>
          <p14:tracePt t="90695" x="5413375" y="4473575"/>
          <p14:tracePt t="90702" x="5341938" y="4513263"/>
          <p14:tracePt t="90709" x="5260975" y="4568825"/>
          <p14:tracePt t="90716" x="5189538" y="4624388"/>
          <p14:tracePt t="90724" x="5118100" y="4665663"/>
          <p14:tracePt t="90732" x="5046663" y="4705350"/>
          <p14:tracePt t="90742" x="4983163" y="4752975"/>
          <p14:tracePt t="90748" x="4918075" y="4800600"/>
          <p14:tracePt t="90756" x="4854575" y="4840288"/>
          <p14:tracePt t="90764" x="4799013" y="4879975"/>
          <p14:tracePt t="90773" x="4735513" y="4935538"/>
          <p14:tracePt t="90780" x="4672013" y="4984750"/>
          <p14:tracePt t="90789" x="4608513" y="5040313"/>
          <p14:tracePt t="90797" x="4519613" y="5080000"/>
          <p14:tracePt t="90803" x="4432300" y="5135563"/>
          <p14:tracePt t="90810" x="4360863" y="5191125"/>
          <p14:tracePt t="90818" x="4297363" y="5230813"/>
          <p14:tracePt t="90826" x="4225925" y="5262563"/>
          <p14:tracePt t="90835" x="4160838" y="5294313"/>
          <p14:tracePt t="90842" x="4105275" y="5327650"/>
          <p14:tracePt t="90851" x="4057650" y="5343525"/>
          <p14:tracePt t="90859" x="4010025" y="5359400"/>
          <p14:tracePt t="90867" x="3978275" y="5375275"/>
          <p14:tracePt t="90874" x="3946525" y="5391150"/>
          <p14:tracePt t="90883" x="3930650" y="5399088"/>
          <p14:tracePt t="90890" x="3914775" y="5407025"/>
          <p14:tracePt t="90921" x="3922713" y="5391150"/>
          <p14:tracePt t="90929" x="3970338" y="5359400"/>
          <p14:tracePt t="90936" x="4041775" y="5319713"/>
          <p14:tracePt t="90945" x="4121150" y="5246688"/>
          <p14:tracePt t="90953" x="4217988" y="5191125"/>
          <p14:tracePt t="90960" x="4344988" y="5135563"/>
          <p14:tracePt t="90969" x="4456113" y="5080000"/>
          <p14:tracePt t="90977" x="4559300" y="5040313"/>
          <p14:tracePt t="90984" x="4640263" y="5016500"/>
          <p14:tracePt t="90990" x="4703763" y="4992688"/>
          <p14:tracePt t="90999" x="4759325" y="4976813"/>
          <p14:tracePt t="91007" x="4806950" y="4959350"/>
          <p14:tracePt t="91015" x="4822825" y="4943475"/>
          <p14:tracePt t="91023" x="4838700" y="4927600"/>
          <p14:tracePt t="91038" x="4838700" y="4919663"/>
          <p14:tracePt t="91076" x="4814888" y="4927600"/>
          <p14:tracePt t="91084" x="4751388" y="4943475"/>
          <p14:tracePt t="91093" x="4656138" y="4967288"/>
          <p14:tracePt t="91100" x="4527550" y="5000625"/>
          <p14:tracePt t="91108" x="4408488" y="5040313"/>
          <p14:tracePt t="91116" x="4305300" y="5056188"/>
          <p14:tracePt t="91125" x="4233863" y="5080000"/>
          <p14:tracePt t="91132" x="4210050" y="5087938"/>
          <p14:tracePt t="91140" x="4192588" y="5087938"/>
          <p14:tracePt t="91183" x="4210050" y="5072063"/>
          <p14:tracePt t="91190" x="4265613" y="5048250"/>
          <p14:tracePt t="91199" x="4329113" y="5008563"/>
          <p14:tracePt t="91207" x="4384675" y="4967288"/>
          <p14:tracePt t="91215" x="4448175" y="4943475"/>
          <p14:tracePt t="91222" x="4495800" y="4927600"/>
          <p14:tracePt t="91231" x="4511675" y="4911725"/>
          <p14:tracePt t="91239" x="4527550" y="4903788"/>
          <p14:tracePt t="91247" x="4535488" y="4895850"/>
          <p14:tracePt t="91370" x="4543425" y="4895850"/>
          <p14:tracePt t="91382" x="4551363" y="4887913"/>
          <p14:tracePt t="91391" x="4567238" y="4872038"/>
          <p14:tracePt t="91399" x="4584700" y="4856163"/>
          <p14:tracePt t="91406" x="4600575" y="4848225"/>
          <p14:tracePt t="91414" x="4608513" y="4840288"/>
          <p14:tracePt t="91423" x="4624388" y="4832350"/>
          <p14:tracePt t="91430" x="4640263" y="4824413"/>
          <p14:tracePt t="91438" x="4664075" y="4808538"/>
          <p14:tracePt t="91445" x="4679950" y="4792663"/>
          <p14:tracePt t="91452" x="4687888" y="4776788"/>
          <p14:tracePt t="91460" x="4703763" y="4768850"/>
          <p14:tracePt t="91469" x="4711700" y="4768850"/>
          <p14:tracePt t="91477" x="4719638" y="4768850"/>
          <p14:tracePt t="91517" x="4719638" y="4760913"/>
          <p14:tracePt t="91640" x="4719638" y="4752975"/>
          <p14:tracePt t="91657" x="4743450" y="4737100"/>
          <p14:tracePt t="91665" x="4806950" y="4673600"/>
          <p14:tracePt t="91672" x="4870450" y="4608513"/>
          <p14:tracePt t="91680" x="4943475" y="4545013"/>
          <p14:tracePt t="91689" x="5022850" y="4465638"/>
          <p14:tracePt t="91697" x="5110163" y="4378325"/>
          <p14:tracePt t="91705" x="5229225" y="4281488"/>
          <p14:tracePt t="91713" x="5397500" y="4170363"/>
          <p14:tracePt t="91720" x="5611813" y="4043363"/>
          <p14:tracePt t="91727" x="5835650" y="3898900"/>
          <p14:tracePt t="91734" x="6107113" y="3732213"/>
          <p14:tracePt t="91743" x="6376988" y="3595688"/>
          <p14:tracePt t="91750" x="6640513" y="3468688"/>
          <p14:tracePt t="91758" x="6880225" y="3357563"/>
          <p14:tracePt t="91767" x="7110413" y="3262313"/>
          <p14:tracePt t="91775" x="7318375" y="3173413"/>
          <p14:tracePt t="91783" x="7469188" y="3109913"/>
          <p14:tracePt t="91790" x="7581900" y="3054350"/>
          <p14:tracePt t="91798" x="7693025" y="3006725"/>
          <p14:tracePt t="91806" x="7780338" y="2990850"/>
          <p14:tracePt t="91814" x="7835900" y="2967038"/>
          <p14:tracePt t="91820" x="7859713" y="2967038"/>
          <p14:tracePt t="91849" x="7859713" y="3006725"/>
          <p14:tracePt t="91857" x="7827963" y="3078163"/>
          <p14:tracePt t="91864" x="7756525" y="3165475"/>
          <p14:tracePt t="91873" x="7669213" y="3286125"/>
          <p14:tracePt t="91881" x="7518400" y="3460750"/>
          <p14:tracePt t="91888" x="7262813" y="3668713"/>
          <p14:tracePt t="91906" x="6624638" y="4083050"/>
          <p14:tracePt t="91910" x="6273800" y="4291013"/>
          <p14:tracePt t="91919" x="5954713" y="4410075"/>
          <p14:tracePt t="91926" x="5651500" y="4513263"/>
          <p14:tracePt t="91934" x="5373688" y="4576763"/>
          <p14:tracePt t="91943" x="5133975" y="4624388"/>
          <p14:tracePt t="91951" x="4983163" y="4633913"/>
          <p14:tracePt t="91958" x="4878388" y="4649788"/>
          <p14:tracePt t="91967" x="4806950" y="4641850"/>
          <p14:tracePt t="91974" x="4791075" y="4633913"/>
          <p14:tracePt t="91990" x="4791075" y="4616450"/>
          <p14:tracePt t="91996" x="4806950" y="4592638"/>
          <p14:tracePt t="92004" x="4838700" y="4552950"/>
          <p14:tracePt t="92013" x="4902200" y="4489450"/>
          <p14:tracePt t="92020" x="4967288" y="4441825"/>
          <p14:tracePt t="92029" x="5030788" y="4402138"/>
          <p14:tracePt t="92037" x="5102225" y="4354513"/>
          <p14:tracePt t="92045" x="5165725" y="4298950"/>
          <p14:tracePt t="92053" x="5253038" y="4241800"/>
          <p14:tracePt t="92060" x="5365750" y="4178300"/>
          <p14:tracePt t="92068" x="5516563" y="4098925"/>
          <p14:tracePt t="92077" x="5748338" y="4011613"/>
          <p14:tracePt t="92084" x="6002338" y="3914775"/>
          <p14:tracePt t="92093" x="6313488" y="3811588"/>
          <p14:tracePt t="92099" x="6648450" y="3700463"/>
          <p14:tracePt t="92107" x="7007225" y="3595688"/>
          <p14:tracePt t="92114" x="7310438" y="3508375"/>
          <p14:tracePt t="92123" x="7621588" y="3405188"/>
          <p14:tracePt t="92130" x="7900988" y="3325813"/>
          <p14:tracePt t="92138" x="8154988" y="3228975"/>
          <p14:tracePt t="92147" x="8394700" y="3181350"/>
          <p14:tracePt t="92155" x="8593138" y="3125788"/>
          <p14:tracePt t="92163" x="8729663" y="3101975"/>
          <p14:tracePt t="92170" x="8856663" y="3086100"/>
          <p14:tracePt t="92178" x="8936038" y="3062288"/>
          <p14:tracePt t="92184" x="9009063" y="3038475"/>
          <p14:tracePt t="92193" x="9064625" y="3030538"/>
          <p14:tracePt t="92203" x="9096375" y="3022600"/>
          <p14:tracePt t="92209" x="9128125" y="3022600"/>
          <p14:tracePt t="92560" x="8816975" y="3716338"/>
          <p14:tracePt t="92568" x="8634413" y="3740150"/>
          <p14:tracePt t="92576" x="8394700" y="3787775"/>
          <p14:tracePt t="92585" x="8123238" y="3851275"/>
          <p14:tracePt t="92593" x="7820025" y="3914775"/>
          <p14:tracePt t="92601" x="7550150" y="3979863"/>
          <p14:tracePt t="92609" x="7302500" y="4027488"/>
          <p14:tracePt t="92616" x="7167563" y="4051300"/>
          <p14:tracePt t="92624" x="7054850" y="4067175"/>
          <p14:tracePt t="92633" x="6975475" y="4083050"/>
          <p14:tracePt t="92639" x="6904038" y="4090988"/>
          <p14:tracePt t="92646" x="6832600" y="4098925"/>
          <p14:tracePt t="92655" x="6769100" y="4098925"/>
          <p14:tracePt t="92663" x="6711950" y="4098925"/>
          <p14:tracePt t="92670" x="6656388" y="4098925"/>
          <p14:tracePt t="92678" x="6600825" y="4106863"/>
          <p14:tracePt t="92686" x="6553200" y="4106863"/>
          <p14:tracePt t="92694" x="6513513" y="4106863"/>
          <p14:tracePt t="92703" x="6457950" y="4122738"/>
          <p14:tracePt t="92711" x="6402388" y="4122738"/>
          <p14:tracePt t="92718" x="6345238" y="4122738"/>
          <p14:tracePt t="92726" x="6313488" y="4122738"/>
          <p14:tracePt t="92732" x="6289675" y="4122738"/>
          <p14:tracePt t="92740" x="6273800" y="4106863"/>
          <p14:tracePt t="92749" x="6265863" y="4090988"/>
          <p14:tracePt t="92756" x="6249988" y="4075113"/>
          <p14:tracePt t="92764" x="6234113" y="4043363"/>
          <p14:tracePt t="92772" x="6218238" y="4011613"/>
          <p14:tracePt t="92780" x="6210300" y="3979863"/>
          <p14:tracePt t="92788" x="6194425" y="3922713"/>
          <p14:tracePt t="92797" x="6178550" y="3859213"/>
          <p14:tracePt t="92805" x="6162675" y="3819525"/>
          <p14:tracePt t="92813" x="6138863" y="3771900"/>
          <p14:tracePt t="92820" x="6122988" y="3748088"/>
          <p14:tracePt t="92829" x="6107113" y="3716338"/>
          <p14:tracePt t="92836" x="6083300" y="3692525"/>
          <p14:tracePt t="92843" x="6059488" y="3652838"/>
          <p14:tracePt t="92850" x="6034088" y="3644900"/>
          <p14:tracePt t="92859" x="6010275" y="3629025"/>
          <p14:tracePt t="92867" x="5978525" y="3613150"/>
          <p14:tracePt t="92875" x="5946775" y="3587750"/>
          <p14:tracePt t="92883" x="5922963" y="3587750"/>
          <p14:tracePt t="92890" x="5915025" y="3587750"/>
          <p14:tracePt t="92905" x="5899150" y="3587750"/>
          <p14:tracePt t="92907" x="5875338" y="3587750"/>
          <p14:tracePt t="92914" x="5843588" y="3613150"/>
          <p14:tracePt t="92922" x="5795963" y="3636963"/>
          <p14:tracePt t="92930" x="5740400" y="3668713"/>
          <p14:tracePt t="92936" x="5700713" y="3684588"/>
          <p14:tracePt t="92945" x="5676900" y="3700463"/>
          <p14:tracePt t="92953" x="5659438" y="3716338"/>
          <p14:tracePt t="92960" x="5635625" y="3732213"/>
          <p14:tracePt t="92968" x="5619750" y="3748088"/>
          <p14:tracePt t="92977" x="5603875" y="3748088"/>
          <p14:tracePt t="93021" x="5611813" y="3748088"/>
          <p14:tracePt t="93029" x="5627688" y="3724275"/>
          <p14:tracePt t="93034" x="5692775" y="3700463"/>
          <p14:tracePt t="93042" x="5764213" y="3644900"/>
          <p14:tracePt t="93050" x="5851525" y="3587750"/>
          <p14:tracePt t="93059" x="5938838" y="3532188"/>
          <p14:tracePt t="93066" x="6010275" y="3476625"/>
          <p14:tracePt t="93074" x="6099175" y="3436938"/>
          <p14:tracePt t="93083" x="6178550" y="3381375"/>
          <p14:tracePt t="93090" x="6234113" y="3349625"/>
          <p14:tracePt t="93099" x="6297613" y="3309938"/>
          <p14:tracePt t="93106" x="6329363" y="3294063"/>
          <p14:tracePt t="93115" x="6345238" y="3278188"/>
          <p14:tracePt t="93121" x="6353175" y="3278188"/>
          <p14:tracePt t="93129" x="6361113" y="3262313"/>
          <p14:tracePt t="93136" x="6361113" y="3252788"/>
          <p14:tracePt t="93200" x="6369050" y="3252788"/>
          <p14:tracePt t="93207" x="6384925" y="3270250"/>
          <p14:tracePt t="93214" x="6402388" y="3286125"/>
          <p14:tracePt t="93222" x="6418263" y="3302000"/>
          <p14:tracePt t="93230" x="6434138" y="3325813"/>
          <p14:tracePt t="93239" x="6442075" y="3333750"/>
          <p14:tracePt t="93247" x="6457950" y="3349625"/>
          <p14:tracePt t="93255" x="6481763" y="3365500"/>
          <p14:tracePt t="93262" x="6513513" y="3381375"/>
          <p14:tracePt t="93270" x="6545263" y="3397250"/>
          <p14:tracePt t="93278" x="6592888" y="3421063"/>
          <p14:tracePt t="93286" x="6648450" y="3436938"/>
          <p14:tracePt t="93295" x="6719888" y="3460750"/>
          <p14:tracePt t="93301" x="6808788" y="3476625"/>
          <p14:tracePt t="93309" x="6904038" y="3500438"/>
          <p14:tracePt t="93317" x="7038975" y="3500438"/>
          <p14:tracePt t="93325" x="7246938" y="3500438"/>
          <p14:tracePt t="93333" x="7477125" y="3492500"/>
          <p14:tracePt t="93340" x="7764463" y="3460750"/>
          <p14:tracePt t="93349" x="8107363" y="3429000"/>
          <p14:tracePt t="93357" x="8450263" y="3397250"/>
          <p14:tracePt t="93364" x="8745538" y="3341688"/>
          <p14:tracePt t="93373" x="9040813" y="32940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073150"/>
            <a:ext cx="6210300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F22276-ED12-4F19-8259-4E97C883C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2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8"/>
    </mc:Choice>
    <mc:Fallback>
      <p:transition spd="slow" advTm="1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4" x="9009063" y="4217988"/>
          <p14:tracePt t="2642" x="8880475" y="4291013"/>
          <p14:tracePt t="2650" x="8769350" y="4338638"/>
          <p14:tracePt t="2658" x="8626475" y="4378325"/>
          <p14:tracePt t="2664" x="8513763" y="4425950"/>
          <p14:tracePt t="2672" x="8410575" y="4457700"/>
          <p14:tracePt t="2679" x="8315325" y="4505325"/>
          <p14:tracePt t="2688" x="8186738" y="4545013"/>
          <p14:tracePt t="2696" x="8059738" y="4592638"/>
          <p14:tracePt t="2704" x="7916863" y="4657725"/>
          <p14:tracePt t="2712" x="7780338" y="4689475"/>
          <p14:tracePt t="2720" x="7637463" y="4737100"/>
          <p14:tracePt t="2728" x="7510463" y="4784725"/>
          <p14:tracePt t="2736" x="7397750" y="4824413"/>
          <p14:tracePt t="2744" x="7254875" y="4887913"/>
          <p14:tracePt t="2750" x="7102475" y="4967288"/>
          <p14:tracePt t="2758" x="6943725" y="5048250"/>
          <p14:tracePt t="2766" x="6751638" y="5159375"/>
          <p14:tracePt t="2774" x="6481763" y="5294313"/>
          <p14:tracePt t="2782" x="6242050" y="5422900"/>
          <p14:tracePt t="2790" x="5978525" y="5541963"/>
          <p14:tracePt t="2798" x="5716588" y="5653088"/>
          <p14:tracePt t="2806" x="5429250" y="5773738"/>
          <p14:tracePt t="2814" x="5197475" y="5861050"/>
          <p14:tracePt t="2822" x="4943475" y="5964238"/>
          <p14:tracePt t="2829" x="4743450" y="6037263"/>
          <p14:tracePt t="2838" x="4576763" y="6084888"/>
          <p14:tracePt t="2844" x="4424363" y="6132513"/>
          <p14:tracePt t="2852" x="4289425" y="6164263"/>
          <p14:tracePt t="2860" x="4168775" y="6203950"/>
          <p14:tracePt t="2868" x="4041775" y="6227763"/>
          <p14:tracePt t="2876" x="3930650" y="6243638"/>
          <p14:tracePt t="2884" x="3851275" y="6267450"/>
          <p14:tracePt t="2899" x="3794125" y="6267450"/>
          <p14:tracePt t="2900" x="3778250" y="6267450"/>
          <p14:tracePt t="2908" x="3762375" y="6259513"/>
          <p14:tracePt t="2916" x="3746500" y="6243638"/>
          <p14:tracePt t="2924" x="3730625" y="6235700"/>
          <p14:tracePt t="2932" x="3722688" y="6219825"/>
          <p14:tracePt t="2940" x="3722688" y="6211888"/>
          <p14:tracePt t="2946" x="3714750" y="6203950"/>
          <p14:tracePt t="2954" x="3706813" y="6196013"/>
          <p14:tracePt t="2962" x="3690938" y="6180138"/>
          <p14:tracePt t="2970" x="3675063" y="6164263"/>
          <p14:tracePt t="2978" x="3675063" y="6148388"/>
          <p14:tracePt t="2986" x="3675063" y="6116638"/>
          <p14:tracePt t="2994" x="3675063" y="6069013"/>
          <p14:tracePt t="3002" x="3675063" y="6029325"/>
          <p14:tracePt t="3010" x="3659188" y="5972175"/>
          <p14:tracePt t="3018" x="3651250" y="5884863"/>
          <p14:tracePt t="3026" x="3643313" y="5813425"/>
          <p14:tracePt t="3034" x="3619500" y="5734050"/>
          <p14:tracePt t="3042" x="3603625" y="5645150"/>
          <p14:tracePt t="3050" x="3579813" y="5557838"/>
          <p14:tracePt t="3056" x="3556000" y="5478463"/>
          <p14:tracePt t="3064" x="3516313" y="5391150"/>
          <p14:tracePt t="3072" x="3467100" y="5302250"/>
          <p14:tracePt t="3079" x="3427413" y="5214938"/>
          <p14:tracePt t="3088" x="3379788" y="5127625"/>
          <p14:tracePt t="3096" x="3316288" y="5040313"/>
          <p14:tracePt t="3104" x="3228975" y="4959350"/>
          <p14:tracePt t="3113" x="3141663" y="4872038"/>
          <p14:tracePt t="3120" x="3044825" y="4784725"/>
          <p14:tracePt t="3128" x="2981325" y="4721225"/>
          <p14:tracePt t="3134" x="2933700" y="4657725"/>
          <p14:tracePt t="3142" x="2917825" y="4633913"/>
          <p14:tracePt t="3150" x="2901950" y="4616450"/>
          <p14:tracePt t="3158" x="2886075" y="4608513"/>
          <p14:tracePt t="3166" x="2878138" y="4592638"/>
          <p14:tracePt t="3174" x="2878138" y="4576763"/>
          <p14:tracePt t="3182" x="2878138" y="4568825"/>
          <p14:tracePt t="3198" x="2870200" y="4560888"/>
          <p14:tracePt t="3300" x="2862263" y="4552950"/>
          <p14:tracePt t="3414" x="2854325" y="4552950"/>
          <p14:tracePt t="3422" x="2725738" y="4649788"/>
          <p14:tracePt t="3430" x="2614613" y="4729163"/>
          <p14:tracePt t="3438" x="2527300" y="4792663"/>
          <p14:tracePt t="3444" x="2439988" y="4848225"/>
          <p14:tracePt t="3452" x="2359025" y="4911725"/>
          <p14:tracePt t="3460" x="2287588" y="4976813"/>
          <p14:tracePt t="3468" x="2200275" y="5040313"/>
          <p14:tracePt t="3476" x="2112963" y="5111750"/>
          <p14:tracePt t="3484" x="2033588" y="5175250"/>
          <p14:tracePt t="3492" x="1968500" y="5222875"/>
          <p14:tracePt t="3500" x="1920875" y="5278438"/>
          <p14:tracePt t="3508" x="1881188" y="5310188"/>
          <p14:tracePt t="3516" x="1841500" y="5375275"/>
          <p14:tracePt t="3524" x="1817688" y="5414963"/>
          <p14:tracePt t="3532" x="1793875" y="5430838"/>
          <p14:tracePt t="3538" x="1785938" y="5446713"/>
          <p14:tracePt t="3546" x="1770063" y="5462588"/>
          <p14:tracePt t="3554" x="1770063" y="5470525"/>
          <p14:tracePt t="3563" x="1770063" y="5478463"/>
          <p14:tracePt t="3622" x="1770063" y="5470525"/>
          <p14:tracePt t="3628" x="1778000" y="5462588"/>
          <p14:tracePt t="3644" x="1793875" y="5446713"/>
          <p14:tracePt t="3652" x="1809750" y="5430838"/>
          <p14:tracePt t="3660" x="1825625" y="5414963"/>
          <p14:tracePt t="3668" x="1841500" y="5399088"/>
          <p14:tracePt t="3676" x="1857375" y="5391150"/>
          <p14:tracePt t="3684" x="1897063" y="5375275"/>
          <p14:tracePt t="3692" x="1952625" y="5351463"/>
          <p14:tracePt t="3700" x="2008188" y="5335588"/>
          <p14:tracePt t="3708" x="2081213" y="5310188"/>
          <p14:tracePt t="3716" x="2152650" y="5286375"/>
          <p14:tracePt t="3722" x="2263775" y="5270500"/>
          <p14:tracePt t="3731" x="2374900" y="5246688"/>
          <p14:tracePt t="3738" x="2503488" y="5222875"/>
          <p14:tracePt t="3746" x="2622550" y="5199063"/>
          <p14:tracePt t="3754" x="2751138" y="5175250"/>
          <p14:tracePt t="3763" x="2886075" y="5159375"/>
          <p14:tracePt t="3770" x="2997200" y="5135563"/>
          <p14:tracePt t="3778" x="3117850" y="5111750"/>
          <p14:tracePt t="3786" x="3244850" y="5087938"/>
          <p14:tracePt t="3794" x="3355975" y="5064125"/>
          <p14:tracePt t="3802" x="3451225" y="5048250"/>
          <p14:tracePt t="3808" x="3532188" y="5024438"/>
          <p14:tracePt t="3816" x="3603625" y="5000625"/>
          <p14:tracePt t="3824" x="3667125" y="4992688"/>
          <p14:tracePt t="3832" x="3722688" y="4976813"/>
          <p14:tracePt t="3840" x="3778250" y="4967288"/>
          <p14:tracePt t="3848" x="3833813" y="4951413"/>
          <p14:tracePt t="3856" x="3898900" y="4935538"/>
          <p14:tracePt t="3864" x="3954463" y="4935538"/>
          <p14:tracePt t="3872" x="3994150" y="4927600"/>
          <p14:tracePt t="3880" x="4025900" y="4927600"/>
          <p14:tracePt t="3888" x="4065588" y="4919663"/>
          <p14:tracePt t="3897" x="4097338" y="4919663"/>
          <p14:tracePt t="3904" x="4152900" y="4919663"/>
          <p14:tracePt t="3910" x="4192588" y="4919663"/>
          <p14:tracePt t="3918" x="4249738" y="4919663"/>
          <p14:tracePt t="3926" x="4305300" y="4919663"/>
          <p14:tracePt t="3934" x="4368800" y="4919663"/>
          <p14:tracePt t="3942" x="4440238" y="4919663"/>
          <p14:tracePt t="3950" x="4519613" y="4903788"/>
          <p14:tracePt t="3958" x="4608513" y="4895850"/>
          <p14:tracePt t="3966" x="4687888" y="4887913"/>
          <p14:tracePt t="3974" x="4775200" y="4879975"/>
          <p14:tracePt t="3982" x="4830763" y="4864100"/>
          <p14:tracePt t="3990" x="4902200" y="4856163"/>
          <p14:tracePt t="3996" x="4975225" y="4848225"/>
          <p14:tracePt t="4004" x="5038725" y="4840288"/>
          <p14:tracePt t="4012" x="5102225" y="4824413"/>
          <p14:tracePt t="4020" x="5165725" y="4816475"/>
          <p14:tracePt t="4028" x="5237163" y="4816475"/>
          <p14:tracePt t="4036" x="5310188" y="4816475"/>
          <p14:tracePt t="4044" x="5373688" y="4808538"/>
          <p14:tracePt t="4052" x="5461000" y="4808538"/>
          <p14:tracePt t="4060" x="5540375" y="4808538"/>
          <p14:tracePt t="4069" x="5635625" y="4800600"/>
          <p14:tracePt t="4076" x="5716588" y="4784725"/>
          <p14:tracePt t="4084" x="5819775" y="4776788"/>
          <p14:tracePt t="4092" x="5907088" y="4776788"/>
          <p14:tracePt t="4100" x="6010275" y="4768850"/>
          <p14:tracePt t="4106" x="6107113" y="4752975"/>
          <p14:tracePt t="4114" x="6186488" y="4752975"/>
          <p14:tracePt t="4122" x="6257925" y="4752975"/>
          <p14:tracePt t="4130" x="6313488" y="4752975"/>
          <p14:tracePt t="4138" x="6376988" y="4752975"/>
          <p14:tracePt t="4146" x="6434138" y="4745038"/>
          <p14:tracePt t="4154" x="6489700" y="4745038"/>
          <p14:tracePt t="4162" x="6545263" y="4745038"/>
          <p14:tracePt t="4170" x="6608763" y="4768850"/>
          <p14:tracePt t="4179" x="6664325" y="4784725"/>
          <p14:tracePt t="4184" x="6727825" y="4808538"/>
          <p14:tracePt t="4192" x="6800850" y="4824413"/>
          <p14:tracePt t="4200" x="6856413" y="4848225"/>
          <p14:tracePt t="4208" x="6911975" y="4864100"/>
          <p14:tracePt t="4216" x="6967538" y="4872038"/>
          <p14:tracePt t="4224" x="7031038" y="4879975"/>
          <p14:tracePt t="4232" x="7086600" y="4879975"/>
          <p14:tracePt t="4240" x="7143750" y="4895850"/>
          <p14:tracePt t="4248" x="7199313" y="4895850"/>
          <p14:tracePt t="4256" x="7254875" y="4895850"/>
          <p14:tracePt t="4264" x="7310438" y="4895850"/>
          <p14:tracePt t="4270" x="7366000" y="4903788"/>
          <p14:tracePt t="4279" x="7421563" y="4903788"/>
          <p14:tracePt t="4286" x="7477125" y="4903788"/>
          <p14:tracePt t="4294" x="7534275" y="4903788"/>
          <p14:tracePt t="4302" x="7589838" y="4879975"/>
          <p14:tracePt t="4310" x="7637463" y="4864100"/>
          <p14:tracePt t="4318" x="7669213" y="4848225"/>
          <p14:tracePt t="4326" x="7685088" y="4840288"/>
          <p14:tracePt t="4334" x="7700963" y="4832350"/>
          <p14:tracePt t="4342" x="7708900" y="4824413"/>
          <p14:tracePt t="4350" x="7716838" y="4824413"/>
          <p14:tracePt t="4360" x="7724775" y="4816475"/>
          <p14:tracePt t="4458" x="7732713" y="4816475"/>
          <p14:tracePt t="4470" x="7732713" y="4824413"/>
          <p14:tracePt t="4478" x="7740650" y="4824413"/>
          <p14:tracePt t="4490" x="7748588" y="4832350"/>
          <p14:tracePt t="4634" x="7740650" y="4840288"/>
          <p14:tracePt t="4662" x="7724775" y="4840288"/>
          <p14:tracePt t="4670" x="7708900" y="4848225"/>
          <p14:tracePt t="4678" x="7700963" y="4848225"/>
          <p14:tracePt t="4686" x="7685088" y="4848225"/>
          <p14:tracePt t="4694" x="7669213" y="4848225"/>
          <p14:tracePt t="4702" x="7661275" y="4848225"/>
          <p14:tracePt t="4710" x="7645400" y="4856163"/>
          <p14:tracePt t="4718" x="7637463" y="4856163"/>
          <p14:tracePt t="4732" x="7629525" y="4856163"/>
          <p14:tracePt t="4808" x="7621588" y="4856163"/>
          <p14:tracePt t="4818" x="7613650" y="4856163"/>
          <p14:tracePt t="4834" x="7605713" y="4856163"/>
          <p14:tracePt t="4878" x="7597775" y="4856163"/>
          <p14:tracePt t="4902" x="7581900" y="4864100"/>
          <p14:tracePt t="4910" x="7573963" y="4872038"/>
          <p14:tracePt t="4916" x="7566025" y="4887913"/>
          <p14:tracePt t="4924" x="7550150" y="4895850"/>
          <p14:tracePt t="4932" x="7534275" y="4911725"/>
          <p14:tracePt t="4940" x="7518400" y="4919663"/>
          <p14:tracePt t="4948" x="7502525" y="4935538"/>
          <p14:tracePt t="4956" x="7485063" y="4951413"/>
          <p14:tracePt t="4964" x="7477125" y="4967288"/>
          <p14:tracePt t="4972" x="7461250" y="4984750"/>
          <p14:tracePt t="4980" x="7445375" y="4992688"/>
          <p14:tracePt t="4988" x="7421563" y="5008563"/>
          <p14:tracePt t="4996" x="7405688" y="5024438"/>
          <p14:tracePt t="5002" x="7397750" y="5032375"/>
          <p14:tracePt t="5010" x="7381875" y="5040313"/>
          <p14:tracePt t="5018" x="7366000" y="5040313"/>
          <p14:tracePt t="5026" x="7350125" y="5048250"/>
          <p14:tracePt t="5034" x="7342188" y="5048250"/>
          <p14:tracePt t="5042" x="7326313" y="5056188"/>
          <p14:tracePt t="5050" x="7310438" y="5056188"/>
          <p14:tracePt t="5058" x="7302500" y="5064125"/>
          <p14:tracePt t="5066" x="7286625" y="5064125"/>
          <p14:tracePt t="5074" x="7262813" y="5072063"/>
          <p14:tracePt t="5082" x="7246938" y="5080000"/>
          <p14:tracePt t="5090" x="7215188" y="5087938"/>
          <p14:tracePt t="5096" x="7175500" y="5095875"/>
          <p14:tracePt t="5104" x="7126288" y="5103813"/>
          <p14:tracePt t="5112" x="7070725" y="5127625"/>
          <p14:tracePt t="5120" x="7015163" y="5143500"/>
          <p14:tracePt t="5128" x="6927850" y="5167313"/>
          <p14:tracePt t="5136" x="6840538" y="5175250"/>
          <p14:tracePt t="5144" x="6759575" y="5175250"/>
          <p14:tracePt t="5152" x="6680200" y="5199063"/>
          <p14:tracePt t="5160" x="6592888" y="5222875"/>
          <p14:tracePt t="5169" x="6505575" y="5238750"/>
          <p14:tracePt t="5176" x="6410325" y="5262563"/>
          <p14:tracePt t="5184" x="6329363" y="5286375"/>
          <p14:tracePt t="5190" x="6257925" y="5302250"/>
          <p14:tracePt t="5198" x="6186488" y="5327650"/>
          <p14:tracePt t="5206" x="6115050" y="5343525"/>
          <p14:tracePt t="5214" x="6043613" y="5367338"/>
          <p14:tracePt t="5222" x="5970588" y="5383213"/>
          <p14:tracePt t="5230" x="5899150" y="5407025"/>
          <p14:tracePt t="5238" x="5827713" y="5430838"/>
          <p14:tracePt t="5245" x="5724525" y="5446713"/>
          <p14:tracePt t="5254" x="5643563" y="5470525"/>
          <p14:tracePt t="5262" x="5548313" y="5494338"/>
          <p14:tracePt t="5270" x="5461000" y="5510213"/>
          <p14:tracePt t="5276" x="5373688" y="5534025"/>
          <p14:tracePt t="5284" x="5292725" y="5557838"/>
          <p14:tracePt t="5292" x="5189538" y="5573713"/>
          <p14:tracePt t="5300" x="5110163" y="5597525"/>
          <p14:tracePt t="5308" x="5022850" y="5621338"/>
          <p14:tracePt t="5316" x="4943475" y="5637213"/>
          <p14:tracePt t="5324" x="4854575" y="5662613"/>
          <p14:tracePt t="5332" x="4783138" y="5694363"/>
          <p14:tracePt t="5340" x="4695825" y="5718175"/>
          <p14:tracePt t="5348" x="4616450" y="5734050"/>
          <p14:tracePt t="5357" x="4527550" y="5757863"/>
          <p14:tracePt t="5364" x="4440238" y="5781675"/>
          <p14:tracePt t="5370" x="4360863" y="5797550"/>
          <p14:tracePt t="5378" x="4273550" y="5821363"/>
          <p14:tracePt t="5386" x="4192588" y="5837238"/>
          <p14:tracePt t="5394" x="4105275" y="5861050"/>
          <p14:tracePt t="5402" x="4010025" y="5884863"/>
          <p14:tracePt t="5410" x="3922713" y="5908675"/>
          <p14:tracePt t="5418" x="3825875" y="5924550"/>
          <p14:tracePt t="5426" x="3730625" y="5940425"/>
          <p14:tracePt t="5434" x="3643313" y="5948363"/>
          <p14:tracePt t="5442" x="3563938" y="5956300"/>
          <p14:tracePt t="5450" x="3476625" y="5964238"/>
          <p14:tracePt t="5458" x="3395663" y="5964238"/>
          <p14:tracePt t="5464" x="3340100" y="5964238"/>
          <p14:tracePt t="5472" x="3284538" y="5964238"/>
          <p14:tracePt t="5480" x="3252788" y="5956300"/>
          <p14:tracePt t="5488" x="3228975" y="5948363"/>
          <p14:tracePt t="5496" x="3213100" y="5940425"/>
          <p14:tracePt t="5504" x="3205163" y="5924550"/>
          <p14:tracePt t="5512" x="3189288" y="5908675"/>
          <p14:tracePt t="5520" x="3181350" y="5892800"/>
          <p14:tracePt t="5528" x="3165475" y="5876925"/>
          <p14:tracePt t="5536" x="3157538" y="5876925"/>
          <p14:tracePt t="5544" x="3157538" y="5868988"/>
          <p14:tracePt t="5551" x="3157538" y="5861050"/>
          <p14:tracePt t="5558" x="3149600" y="5853113"/>
          <p14:tracePt t="5586" x="3149600" y="5845175"/>
          <p14:tracePt t="5606" x="3149600" y="5837238"/>
          <p14:tracePt t="5634" x="3149600" y="5829300"/>
          <p14:tracePt t="5642" x="3157538" y="5821363"/>
          <p14:tracePt t="5648" x="3173413" y="5805488"/>
          <p14:tracePt t="5656" x="3189288" y="5797550"/>
          <p14:tracePt t="5664" x="3221038" y="5781675"/>
          <p14:tracePt t="5672" x="3260725" y="5757863"/>
          <p14:tracePt t="5680" x="3332163" y="5741988"/>
          <p14:tracePt t="5688" x="3435350" y="5718175"/>
          <p14:tracePt t="5697" x="3556000" y="5694363"/>
          <p14:tracePt t="5704" x="3690938" y="5670550"/>
          <p14:tracePt t="5711" x="3817938" y="5653088"/>
          <p14:tracePt t="5720" x="3954463" y="5629275"/>
          <p14:tracePt t="5728" x="4089400" y="5605463"/>
          <p14:tracePt t="5734" x="4225925" y="5581650"/>
          <p14:tracePt t="5742" x="4337050" y="5557838"/>
          <p14:tracePt t="5750" x="4424363" y="5541963"/>
          <p14:tracePt t="5758" x="4519613" y="5518150"/>
          <p14:tracePt t="5766" x="4608513" y="5494338"/>
          <p14:tracePt t="5774" x="4687888" y="5470525"/>
          <p14:tracePt t="5782" x="4775200" y="5454650"/>
          <p14:tracePt t="5790" x="4846638" y="5430838"/>
          <p14:tracePt t="5798" x="4933950" y="5399088"/>
          <p14:tracePt t="5806" x="5006975" y="5367338"/>
          <p14:tracePt t="5814" x="5078413" y="5351463"/>
          <p14:tracePt t="5822" x="5149850" y="5327650"/>
          <p14:tracePt t="5828" x="5229225" y="5310188"/>
          <p14:tracePt t="5836" x="5292725" y="5294313"/>
          <p14:tracePt t="5844" x="5334000" y="5278438"/>
          <p14:tracePt t="5852" x="5365750" y="5270500"/>
          <p14:tracePt t="5860" x="5413375" y="5262563"/>
          <p14:tracePt t="5868" x="5429250" y="5254625"/>
          <p14:tracePt t="5876" x="5445125" y="5246688"/>
          <p14:tracePt t="5884" x="5461000" y="5238750"/>
          <p14:tracePt t="5897" x="5468938" y="5238750"/>
          <p14:tracePt t="5934" x="5476875" y="5238750"/>
          <p14:tracePt t="6036" x="5476875" y="5230813"/>
          <p14:tracePt t="6048" x="5484813" y="5222875"/>
          <p14:tracePt t="6056" x="5492750" y="5214938"/>
          <p14:tracePt t="6064" x="5500688" y="5214938"/>
          <p14:tracePt t="6158" x="5500688" y="5207000"/>
          <p14:tracePt t="6166" x="5516563" y="5191125"/>
          <p14:tracePt t="6174" x="5532438" y="5167313"/>
          <p14:tracePt t="6182" x="5548313" y="5143500"/>
          <p14:tracePt t="6190" x="5564188" y="5119688"/>
          <p14:tracePt t="6196" x="5580063" y="5103813"/>
          <p14:tracePt t="6486" x="5540375" y="5111750"/>
          <p14:tracePt t="6494" x="5484813" y="5143500"/>
          <p14:tracePt t="6502" x="5413375" y="5167313"/>
          <p14:tracePt t="6510" x="5349875" y="5191125"/>
          <p14:tracePt t="6519" x="5276850" y="5214938"/>
          <p14:tracePt t="6526" x="5205413" y="5238750"/>
          <p14:tracePt t="6534" x="5149850" y="5254625"/>
          <p14:tracePt t="6542" x="5118100" y="5262563"/>
          <p14:tracePt t="6550" x="5086350" y="5270500"/>
          <p14:tracePt t="6558" x="5062538" y="5270500"/>
          <p14:tracePt t="6566" x="5030788" y="5270500"/>
          <p14:tracePt t="6572" x="4991100" y="5270500"/>
          <p14:tracePt t="6580" x="4951413" y="5270500"/>
          <p14:tracePt t="6588" x="4910138" y="5270500"/>
          <p14:tracePt t="6596" x="4854575" y="5278438"/>
          <p14:tracePt t="6604" x="4799013" y="5278438"/>
          <p14:tracePt t="6612" x="4735513" y="5286375"/>
          <p14:tracePt t="6620" x="4672013" y="5286375"/>
          <p14:tracePt t="6628" x="4592638" y="5286375"/>
          <p14:tracePt t="6636" x="4503738" y="5278438"/>
          <p14:tracePt t="6644" x="4416425" y="5262563"/>
          <p14:tracePt t="6652" x="4337050" y="5254625"/>
          <p14:tracePt t="6658" x="4241800" y="5246688"/>
          <p14:tracePt t="6666" x="4129088" y="5230813"/>
          <p14:tracePt t="6674" x="4010025" y="5230813"/>
          <p14:tracePt t="6682" x="3898900" y="5222875"/>
          <p14:tracePt t="6690" x="3762375" y="5214938"/>
          <p14:tracePt t="6698" x="3627438" y="5214938"/>
          <p14:tracePt t="6706" x="3492500" y="5214938"/>
          <p14:tracePt t="6714" x="3355975" y="5199063"/>
          <p14:tracePt t="6722" x="3221038" y="5199063"/>
          <p14:tracePt t="6730" x="3100388" y="5199063"/>
          <p14:tracePt t="6738" x="2981325" y="5199063"/>
          <p14:tracePt t="6746" x="2854325" y="5191125"/>
          <p14:tracePt t="6752" x="2751138" y="5175250"/>
          <p14:tracePt t="6760" x="2638425" y="5167313"/>
          <p14:tracePt t="6769" x="2511425" y="5159375"/>
          <p14:tracePt t="6776" x="2416175" y="5143500"/>
          <p14:tracePt t="6784" x="2335213" y="5127625"/>
          <p14:tracePt t="6792" x="2239963" y="5103813"/>
          <p14:tracePt t="6800" x="2152650" y="5080000"/>
          <p14:tracePt t="6808" x="2065338" y="5064125"/>
          <p14:tracePt t="6816" x="1992313" y="5040313"/>
          <p14:tracePt t="6824" x="1912938" y="5016500"/>
          <p14:tracePt t="6832" x="1849438" y="4992688"/>
          <p14:tracePt t="6840" x="1785938" y="4951413"/>
          <p14:tracePt t="6846" x="1730375" y="4903788"/>
          <p14:tracePt t="6854" x="1698625" y="4856163"/>
          <p14:tracePt t="6861" x="1674813" y="4824413"/>
          <p14:tracePt t="6870" x="1658938" y="4792663"/>
          <p14:tracePt t="6878" x="1651000" y="4776788"/>
          <p14:tracePt t="6897" x="1651000" y="4752975"/>
          <p14:tracePt t="6902" x="1651000" y="4737100"/>
          <p14:tracePt t="6910" x="1651000" y="4721225"/>
          <p14:tracePt t="6918" x="1651000" y="4713288"/>
          <p14:tracePt t="6926" x="1651000" y="4705350"/>
          <p14:tracePt t="6934" x="1651000" y="4697413"/>
          <p14:tracePt t="6940" x="1651000" y="4681538"/>
          <p14:tracePt t="6950" x="1651000" y="4673600"/>
          <p14:tracePt t="6956" x="1651000" y="4665663"/>
          <p14:tracePt t="7012" x="1651000" y="4657725"/>
          <p14:tracePt t="7124" x="1651000" y="4641850"/>
          <p14:tracePt t="7132" x="1625600" y="4633913"/>
          <p14:tracePt t="7140" x="1609725" y="4624388"/>
          <p14:tracePt t="7148" x="1609725" y="4592638"/>
          <p14:tracePt t="7156" x="1609725" y="4529138"/>
          <p14:tracePt t="7164" x="1609725" y="4433888"/>
          <p14:tracePt t="7172" x="1601788" y="4314825"/>
          <p14:tracePt t="7180" x="1601788" y="4162425"/>
          <p14:tracePt t="7188" x="1601788" y="3979863"/>
          <p14:tracePt t="7196" x="1601788" y="3779838"/>
          <p14:tracePt t="7205" x="1601788" y="3587750"/>
          <p14:tracePt t="7210" x="1601788" y="3452813"/>
          <p14:tracePt t="7218" x="1617663" y="3317875"/>
          <p14:tracePt t="7227" x="1625600" y="3173413"/>
          <p14:tracePt t="7235" x="1651000" y="3054350"/>
          <p14:tracePt t="7242" x="1658938" y="2959100"/>
          <p14:tracePt t="7250" x="1682750" y="2862263"/>
          <p14:tracePt t="7258" x="1690688" y="2774950"/>
          <p14:tracePt t="7266" x="1714500" y="2703513"/>
          <p14:tracePt t="7274" x="1730375" y="2624138"/>
          <p14:tracePt t="7282" x="1754188" y="2535238"/>
          <p14:tracePt t="7289" x="1778000" y="2463800"/>
          <p14:tracePt t="7298" x="1785938" y="2408238"/>
          <p14:tracePt t="7304" x="1793875" y="2352675"/>
          <p14:tracePt t="7313" x="1817688" y="2289175"/>
          <p14:tracePt t="7320" x="1817688" y="2257425"/>
          <p14:tracePt t="7328" x="1817688" y="2241550"/>
          <p14:tracePt t="7336" x="1825625" y="2224088"/>
          <p14:tracePt t="7344" x="1825625" y="2208213"/>
          <p14:tracePt t="7352" x="1833563" y="2192338"/>
          <p14:tracePt t="7360" x="1833563" y="2184400"/>
          <p14:tracePt t="7369" x="1833563" y="2160588"/>
          <p14:tracePt t="7376" x="1841500" y="2136775"/>
          <p14:tracePt t="7385" x="1841500" y="2128838"/>
          <p14:tracePt t="7392" x="1849438" y="2105025"/>
          <p14:tracePt t="7398" x="1849438" y="2081213"/>
          <p14:tracePt t="7407" x="1857375" y="2049463"/>
          <p14:tracePt t="7414" x="1857375" y="2017713"/>
          <p14:tracePt t="7422" x="1857375" y="2001838"/>
          <p14:tracePt t="7430" x="1857375" y="1978025"/>
          <p14:tracePt t="7438" x="1857375" y="1954213"/>
          <p14:tracePt t="7446" x="1865313" y="1930400"/>
          <p14:tracePt t="7454" x="1873250" y="1922463"/>
          <p14:tracePt t="7463" x="1881188" y="1906588"/>
          <p14:tracePt t="7470" x="1889125" y="1890713"/>
          <p14:tracePt t="7477" x="1897063" y="1873250"/>
          <p14:tracePt t="7486" x="1897063" y="1865313"/>
          <p14:tracePt t="7492" x="1905000" y="1857375"/>
          <p14:tracePt t="7500" x="1905000" y="1841500"/>
          <p14:tracePt t="7517" x="1912938" y="1825625"/>
          <p14:tracePt t="7524" x="1920875" y="1809750"/>
          <p14:tracePt t="7532" x="1928813" y="1801813"/>
          <p14:tracePt t="7540" x="1936750" y="1785938"/>
          <p14:tracePt t="7548" x="1936750" y="1770063"/>
          <p14:tracePt t="7556" x="1944688" y="1754188"/>
          <p14:tracePt t="7564" x="1960563" y="1746250"/>
          <p14:tracePt t="7572" x="1960563" y="1738313"/>
          <p14:tracePt t="7578" x="1968500" y="1730375"/>
          <p14:tracePt t="7586" x="1968500" y="1722438"/>
          <p14:tracePt t="7594" x="1976438" y="1722438"/>
          <p14:tracePt t="7668" x="1968500" y="1762125"/>
          <p14:tracePt t="7676" x="1952625" y="1833563"/>
          <p14:tracePt t="7684" x="1936750" y="1922463"/>
          <p14:tracePt t="7692" x="1920875" y="2001838"/>
          <p14:tracePt t="7700" x="1912938" y="2089150"/>
          <p14:tracePt t="7708" x="1905000" y="2192338"/>
          <p14:tracePt t="7716" x="1905000" y="2289175"/>
          <p14:tracePt t="7724" x="1905000" y="2384425"/>
          <p14:tracePt t="7732" x="1905000" y="2495550"/>
          <p14:tracePt t="7740" x="1889125" y="2608263"/>
          <p14:tracePt t="7748" x="1873250" y="2703513"/>
          <p14:tracePt t="7754" x="1849438" y="2822575"/>
          <p14:tracePt t="7762" x="1825625" y="2935288"/>
          <p14:tracePt t="7770" x="1801813" y="3022600"/>
          <p14:tracePt t="7778" x="1785938" y="3101975"/>
          <p14:tracePt t="7786" x="1762125" y="3189288"/>
          <p14:tracePt t="7794" x="1754188" y="3262313"/>
          <p14:tracePt t="7802" x="1730375" y="3341688"/>
          <p14:tracePt t="7810" x="1722438" y="3413125"/>
          <p14:tracePt t="7818" x="1722438" y="3468688"/>
          <p14:tracePt t="7826" x="1722438" y="3524250"/>
          <p14:tracePt t="7834" x="1714500" y="3579813"/>
          <p14:tracePt t="7842" x="1714500" y="3636963"/>
          <p14:tracePt t="7850" x="1714500" y="3692525"/>
          <p14:tracePt t="7856" x="1714500" y="3748088"/>
          <p14:tracePt t="7864" x="1714500" y="3787775"/>
          <p14:tracePt t="7872" x="1714500" y="3851275"/>
          <p14:tracePt t="7880" x="1714500" y="3906838"/>
          <p14:tracePt t="7897" x="1722438" y="4019550"/>
          <p14:tracePt t="7904" x="1722438" y="4075113"/>
          <p14:tracePt t="7912" x="1722438" y="4130675"/>
          <p14:tracePt t="7920" x="1730375" y="4186238"/>
          <p14:tracePt t="7928" x="1730375" y="4241800"/>
          <p14:tracePt t="7936" x="1730375" y="4265613"/>
          <p14:tracePt t="7942" x="1730375" y="4298950"/>
          <p14:tracePt t="7950" x="1730375" y="4330700"/>
          <p14:tracePt t="7958" x="1730375" y="4346575"/>
          <p14:tracePt t="7966" x="1730375" y="4354513"/>
          <p14:tracePt t="7974" x="1730375" y="4362450"/>
          <p14:tracePt t="7982" x="1730375" y="4370388"/>
          <p14:tracePt t="7990" x="1730375" y="4378325"/>
          <p14:tracePt t="7998" x="1730375" y="4386263"/>
          <p14:tracePt t="8010" x="1730375" y="4394200"/>
          <p14:tracePt t="8108" x="1730375" y="4402138"/>
          <p14:tracePt t="8116" x="1730375" y="4410075"/>
          <p14:tracePt t="8124" x="1730375" y="4425950"/>
          <p14:tracePt t="8130" x="1722438" y="4441825"/>
          <p14:tracePt t="8146" x="1714500" y="4457700"/>
          <p14:tracePt t="8158" x="1714500" y="4465638"/>
          <p14:tracePt t="8174" x="1706563" y="4481513"/>
          <p14:tracePt t="8182" x="1706563" y="4497388"/>
          <p14:tracePt t="8190" x="1698625" y="4505325"/>
          <p14:tracePt t="8198" x="1698625" y="4521200"/>
          <p14:tracePt t="8206" x="1698625" y="4537075"/>
          <p14:tracePt t="8214" x="1690688" y="4545013"/>
          <p14:tracePt t="8220" x="1690688" y="4560888"/>
          <p14:tracePt t="8228" x="1682750" y="4576763"/>
          <p14:tracePt t="8236" x="1682750" y="4600575"/>
          <p14:tracePt t="8244" x="1674813" y="4608513"/>
          <p14:tracePt t="8252" x="1674813" y="4616450"/>
          <p14:tracePt t="8260" x="1666875" y="4633913"/>
          <p14:tracePt t="8268" x="1666875" y="4641850"/>
          <p14:tracePt t="8276" x="1666875" y="4649788"/>
          <p14:tracePt t="8284" x="1666875" y="4657725"/>
          <p14:tracePt t="8292" x="1666875" y="4665663"/>
          <p14:tracePt t="8596" x="1682750" y="4665663"/>
          <p14:tracePt t="8604" x="1738313" y="4665663"/>
          <p14:tracePt t="8612" x="1825625" y="4665663"/>
          <p14:tracePt t="8620" x="1905000" y="4689475"/>
          <p14:tracePt t="8628" x="1976438" y="4705350"/>
          <p14:tracePt t="8636" x="2049463" y="4737100"/>
          <p14:tracePt t="8644" x="2128838" y="4768850"/>
          <p14:tracePt t="8652" x="2184400" y="4800600"/>
          <p14:tracePt t="8660" x="2255838" y="4840288"/>
          <p14:tracePt t="8668" x="2335213" y="4887913"/>
          <p14:tracePt t="8676" x="2408238" y="4919663"/>
          <p14:tracePt t="8682" x="2463800" y="4943475"/>
          <p14:tracePt t="8690" x="2527300" y="4976813"/>
          <p14:tracePt t="8698" x="2559050" y="4992688"/>
          <p14:tracePt t="8706" x="2582863" y="5008563"/>
          <p14:tracePt t="8714" x="2598738" y="5008563"/>
          <p14:tracePt t="8722" x="2598738" y="5016500"/>
          <p14:tracePt t="8772" x="2606675" y="5016500"/>
          <p14:tracePt t="8784" x="2614613" y="5016500"/>
          <p14:tracePt t="8792" x="2622550" y="5008563"/>
          <p14:tracePt t="8800" x="2638425" y="4976813"/>
          <p14:tracePt t="8808" x="2646363" y="4919663"/>
          <p14:tracePt t="8816" x="2662238" y="4856163"/>
          <p14:tracePt t="8824" x="2662238" y="4800600"/>
          <p14:tracePt t="8832" x="2670175" y="4729163"/>
          <p14:tracePt t="8840" x="2670175" y="4649788"/>
          <p14:tracePt t="8848" x="2670175" y="4568825"/>
          <p14:tracePt t="8856" x="2670175" y="4473575"/>
          <p14:tracePt t="8862" x="2662238" y="4362450"/>
          <p14:tracePt t="8870" x="2638425" y="4249738"/>
          <p14:tracePt t="8878" x="2614613" y="4138613"/>
          <p14:tracePt t="8896" x="2590800" y="3922713"/>
          <p14:tracePt t="8902" x="2582863" y="3835400"/>
          <p14:tracePt t="8910" x="2582863" y="3740150"/>
          <p14:tracePt t="8918" x="2598738" y="3644900"/>
          <p14:tracePt t="8926" x="2614613" y="3563938"/>
          <p14:tracePt t="8934" x="2638425" y="3460750"/>
          <p14:tracePt t="8942" x="2662238" y="3365500"/>
          <p14:tracePt t="8950" x="2686050" y="3252788"/>
          <p14:tracePt t="8956" x="2701925" y="3157538"/>
          <p14:tracePt t="8965" x="2717800" y="3046413"/>
          <p14:tracePt t="8972" x="2717800" y="2967038"/>
          <p14:tracePt t="8980" x="2725738" y="2886075"/>
          <p14:tracePt t="8988" x="2725738" y="2798763"/>
          <p14:tracePt t="8996" x="2733675" y="2703513"/>
          <p14:tracePt t="9004" x="2751138" y="2624138"/>
          <p14:tracePt t="9012" x="2759075" y="2511425"/>
          <p14:tracePt t="9020" x="2767013" y="2416175"/>
          <p14:tracePt t="9028" x="2782888" y="2328863"/>
          <p14:tracePt t="9036" x="2798763" y="2249488"/>
          <p14:tracePt t="9044" x="2822575" y="2136775"/>
          <p14:tracePt t="9050" x="2838450" y="2049463"/>
          <p14:tracePt t="9058" x="2846388" y="1970088"/>
          <p14:tracePt t="9066" x="2854325" y="1890713"/>
          <p14:tracePt t="9074" x="2862263" y="1825625"/>
          <p14:tracePt t="9082" x="2870200" y="1785938"/>
          <p14:tracePt t="9090" x="2886075" y="1730375"/>
          <p14:tracePt t="9098" x="2894013" y="1682750"/>
          <p14:tracePt t="9106" x="2909888" y="1635125"/>
          <p14:tracePt t="9114" x="2917825" y="1579563"/>
          <p14:tracePt t="9122" x="2941638" y="1522413"/>
          <p14:tracePt t="9130" x="2949575" y="1474788"/>
          <p14:tracePt t="9136" x="2957513" y="1450975"/>
          <p14:tracePt t="9144" x="2965450" y="1443038"/>
          <p14:tracePt t="9152" x="2973388" y="1427163"/>
          <p14:tracePt t="9160" x="2981325" y="1411288"/>
          <p14:tracePt t="9168" x="2989263" y="1403350"/>
          <p14:tracePt t="9246" x="2997200" y="1403350"/>
          <p14:tracePt t="9254" x="3013075" y="1474788"/>
          <p14:tracePt t="9262" x="3036888" y="1595438"/>
          <p14:tracePt t="9270" x="3060700" y="1730375"/>
          <p14:tracePt t="9278" x="3084513" y="1930400"/>
          <p14:tracePt t="9286" x="3092450" y="2128838"/>
          <p14:tracePt t="9294" x="3125788" y="2336800"/>
          <p14:tracePt t="9302" x="3125788" y="2503488"/>
          <p14:tracePt t="9310" x="3125788" y="2679700"/>
          <p14:tracePt t="9318" x="3125788" y="2806700"/>
          <p14:tracePt t="9324" x="3125788" y="2943225"/>
          <p14:tracePt t="9332" x="3125788" y="3078163"/>
          <p14:tracePt t="9340" x="3125788" y="3213100"/>
          <p14:tracePt t="9348" x="3125788" y="3341688"/>
          <p14:tracePt t="9356" x="3100388" y="3436938"/>
          <p14:tracePt t="9364" x="3076575" y="3532188"/>
          <p14:tracePt t="9372" x="3052763" y="3621088"/>
          <p14:tracePt t="9380" x="3036888" y="3692525"/>
          <p14:tracePt t="9388" x="3013075" y="3763963"/>
          <p14:tracePt t="9396" x="2997200" y="3819525"/>
          <p14:tracePt t="9404" x="2973388" y="3875088"/>
          <p14:tracePt t="9410" x="2957513" y="3938588"/>
          <p14:tracePt t="9418" x="2957513" y="3979863"/>
          <p14:tracePt t="9427" x="2949575" y="4011613"/>
          <p14:tracePt t="9434" x="2949575" y="4035425"/>
          <p14:tracePt t="9442" x="2949575" y="4059238"/>
          <p14:tracePt t="9450" x="2949575" y="4067175"/>
          <p14:tracePt t="9458" x="2949575" y="4083050"/>
          <p14:tracePt t="9466" x="2949575" y="4106863"/>
          <p14:tracePt t="9474" x="2949575" y="4130675"/>
          <p14:tracePt t="9482" x="2949575" y="4154488"/>
          <p14:tracePt t="9490" x="2949575" y="4194175"/>
          <p14:tracePt t="9498" x="2949575" y="4225925"/>
          <p14:tracePt t="9506" x="2949575" y="4257675"/>
          <p14:tracePt t="9512" x="2949575" y="4298950"/>
          <p14:tracePt t="9520" x="2949575" y="4338638"/>
          <p14:tracePt t="9528" x="2949575" y="4386263"/>
          <p14:tracePt t="9536" x="2949575" y="4433888"/>
          <p14:tracePt t="9543" x="2949575" y="4489450"/>
          <p14:tracePt t="9552" x="2949575" y="4552950"/>
          <p14:tracePt t="9560" x="2957513" y="4616450"/>
          <p14:tracePt t="9568" x="2981325" y="4689475"/>
          <p14:tracePt t="9577" x="3005138" y="4760913"/>
          <p14:tracePt t="9584" x="3021013" y="4832350"/>
          <p14:tracePt t="9592" x="3044825" y="4895850"/>
          <p14:tracePt t="9598" x="3060700" y="4943475"/>
          <p14:tracePt t="9606" x="3092450" y="4967288"/>
          <p14:tracePt t="9614" x="3109913" y="4984750"/>
          <p14:tracePt t="9622" x="3141663" y="5000625"/>
          <p14:tracePt t="9630" x="3165475" y="5008563"/>
          <p14:tracePt t="9638" x="3189288" y="5008563"/>
          <p14:tracePt t="9646" x="3213100" y="5008563"/>
          <p14:tracePt t="9654" x="3221038" y="4992688"/>
          <p14:tracePt t="9662" x="3236913" y="4976813"/>
          <p14:tracePt t="9670" x="3252788" y="4959350"/>
          <p14:tracePt t="9678" x="3276600" y="4935538"/>
          <p14:tracePt t="9684" x="3316288" y="4887913"/>
          <p14:tracePt t="9692" x="3363913" y="4824413"/>
          <p14:tracePt t="9700" x="3435350" y="4752975"/>
          <p14:tracePt t="9708" x="3484563" y="4665663"/>
          <p14:tracePt t="9716" x="3556000" y="4552950"/>
          <p14:tracePt t="9724" x="3627438" y="4418013"/>
          <p14:tracePt t="9732" x="3690938" y="4241800"/>
          <p14:tracePt t="9740" x="3730625" y="4106863"/>
          <p14:tracePt t="9748" x="3754438" y="3956050"/>
          <p14:tracePt t="9756" x="3778250" y="3819525"/>
          <p14:tracePt t="9764" x="3794125" y="3676650"/>
          <p14:tracePt t="9772" x="3810000" y="3556000"/>
          <p14:tracePt t="9780" x="3817938" y="3460750"/>
          <p14:tracePt t="9786" x="3833813" y="3365500"/>
          <p14:tracePt t="9794" x="3833813" y="3270250"/>
          <p14:tracePt t="9802" x="3833813" y="3189288"/>
          <p14:tracePt t="9810" x="3833813" y="3101975"/>
          <p14:tracePt t="9818" x="3825875" y="3022600"/>
          <p14:tracePt t="9826" x="3817938" y="2951163"/>
          <p14:tracePt t="9834" x="3810000" y="2878138"/>
          <p14:tracePt t="9842" x="3794125" y="2806700"/>
          <p14:tracePt t="9850" x="3794125" y="2759075"/>
          <p14:tracePt t="9858" x="3794125" y="2703513"/>
          <p14:tracePt t="9866" x="3802063" y="2640013"/>
          <p14:tracePt t="9872" x="3810000" y="2584450"/>
          <p14:tracePt t="9880" x="3810000" y="2543175"/>
          <p14:tracePt t="9888" x="3817938" y="2495550"/>
          <p14:tracePt t="9896" x="3817938" y="2455863"/>
          <p14:tracePt t="9904" x="3825875" y="2416175"/>
          <p14:tracePt t="9912" x="3833813" y="2384425"/>
          <p14:tracePt t="9920" x="3833813" y="2360613"/>
          <p14:tracePt t="9928" x="3843338" y="2344738"/>
          <p14:tracePt t="9936" x="3843338" y="2336800"/>
          <p14:tracePt t="10010" x="3851275" y="2344738"/>
          <p14:tracePt t="10018" x="3859213" y="2408238"/>
          <p14:tracePt t="10026" x="3859213" y="2503488"/>
          <p14:tracePt t="10034" x="3867150" y="2600325"/>
          <p14:tracePt t="10042" x="3890963" y="2727325"/>
          <p14:tracePt t="10048" x="3914775" y="2862263"/>
          <p14:tracePt t="10056" x="3938588" y="2982913"/>
          <p14:tracePt t="10064" x="3962400" y="3117850"/>
          <p14:tracePt t="10072" x="3978275" y="3262313"/>
          <p14:tracePt t="10080" x="4002088" y="3397250"/>
          <p14:tracePt t="10088" x="4025900" y="3532188"/>
          <p14:tracePt t="10096" x="4049713" y="3652838"/>
          <p14:tracePt t="10104" x="4073525" y="3756025"/>
          <p14:tracePt t="10112" x="4105275" y="3835400"/>
          <p14:tracePt t="10120" x="4121150" y="3938588"/>
          <p14:tracePt t="10128" x="4144963" y="4019550"/>
          <p14:tracePt t="10136" x="4168775" y="4083050"/>
          <p14:tracePt t="10142" x="4184650" y="4138613"/>
          <p14:tracePt t="10150" x="4200525" y="4194175"/>
          <p14:tracePt t="10158" x="4225925" y="4265613"/>
          <p14:tracePt t="10166" x="4249738" y="4338638"/>
          <p14:tracePt t="10174" x="4265613" y="4410075"/>
          <p14:tracePt t="10182" x="4289425" y="4481513"/>
          <p14:tracePt t="10190" x="4305300" y="4545013"/>
          <p14:tracePt t="10198" x="4329113" y="4600575"/>
          <p14:tracePt t="10206" x="4337050" y="4649788"/>
          <p14:tracePt t="10214" x="4344988" y="4689475"/>
          <p14:tracePt t="10222" x="4352925" y="4713288"/>
          <p14:tracePt t="10230" x="4360863" y="4737100"/>
          <p14:tracePt t="10238" x="4360863" y="4745038"/>
          <p14:tracePt t="10244" x="4368800" y="4760913"/>
          <p14:tracePt t="10252" x="4368800" y="4776788"/>
          <p14:tracePt t="10260" x="4368800" y="4784725"/>
          <p14:tracePt t="10268" x="4368800" y="4792663"/>
          <p14:tracePt t="10276" x="4376738" y="4808538"/>
          <p14:tracePt t="10284" x="4376738" y="4824413"/>
          <p14:tracePt t="10342" x="4384675" y="4824413"/>
          <p14:tracePt t="10362" x="4392613" y="4792663"/>
          <p14:tracePt t="10370" x="4400550" y="4737100"/>
          <p14:tracePt t="10378" x="4408488" y="4673600"/>
          <p14:tracePt t="10386" x="4424363" y="4608513"/>
          <p14:tracePt t="10394" x="4424363" y="4552950"/>
          <p14:tracePt t="10402" x="4424363" y="4521200"/>
          <p14:tracePt t="10409" x="4416425" y="4489450"/>
          <p14:tracePt t="10418" x="4408488" y="4473575"/>
          <p14:tracePt t="10426" x="4408488" y="4465638"/>
          <p14:tracePt t="10548" x="4416425" y="4457700"/>
          <p14:tracePt t="10556" x="4432300" y="4441825"/>
          <p14:tracePt t="10562" x="4448175" y="4425950"/>
          <p14:tracePt t="10570" x="4448175" y="4418013"/>
          <p14:tracePt t="10578" x="4456113" y="4386263"/>
          <p14:tracePt t="10586" x="4471988" y="4354513"/>
          <p14:tracePt t="10594" x="4495800" y="4314825"/>
          <p14:tracePt t="10602" x="4511675" y="4257675"/>
          <p14:tracePt t="10609" x="4519613" y="4210050"/>
          <p14:tracePt t="10618" x="4527550" y="4170363"/>
          <p14:tracePt t="10626" x="4527550" y="4114800"/>
          <p14:tracePt t="10634" x="4527550" y="4075113"/>
          <p14:tracePt t="10642" x="4527550" y="4027488"/>
          <p14:tracePt t="10648" x="4527550" y="4011613"/>
          <p14:tracePt t="10656" x="4527550" y="3995738"/>
          <p14:tracePt t="10664" x="4535488" y="3979863"/>
          <p14:tracePt t="10742" x="4535488" y="3987800"/>
          <p14:tracePt t="10750" x="4551363" y="4051300"/>
          <p14:tracePt t="10758" x="4576763" y="4138613"/>
          <p14:tracePt t="10766" x="4600575" y="4217988"/>
          <p14:tracePt t="10774" x="4616450" y="4306888"/>
          <p14:tracePt t="10782" x="4640263" y="4386263"/>
          <p14:tracePt t="10790" x="4664075" y="4457700"/>
          <p14:tracePt t="10798" x="4679950" y="4545013"/>
          <p14:tracePt t="10806" x="4703763" y="4600575"/>
          <p14:tracePt t="10814" x="4711700" y="4657725"/>
          <p14:tracePt t="10822" x="4719638" y="4721225"/>
          <p14:tracePt t="10830" x="4727575" y="4752975"/>
          <p14:tracePt t="10836" x="4727575" y="4760913"/>
          <p14:tracePt t="10844" x="4735513" y="4776788"/>
          <p14:tracePt t="10852" x="4735513" y="4784725"/>
          <p14:tracePt t="10859" x="4743450" y="4784725"/>
          <p14:tracePt t="10946" x="4743450" y="4776788"/>
          <p14:tracePt t="10954" x="4751388" y="4760913"/>
          <p14:tracePt t="10962" x="4759325" y="4745038"/>
          <p14:tracePt t="10970" x="4767263" y="4721225"/>
          <p14:tracePt t="10978" x="4775200" y="4705350"/>
          <p14:tracePt t="10986" x="4783138" y="4681538"/>
          <p14:tracePt t="11036" x="4791075" y="4673600"/>
          <p14:tracePt t="11052" x="4799013" y="4665663"/>
          <p14:tracePt t="11060" x="4799013" y="4649788"/>
          <p14:tracePt t="11069" x="4806950" y="4641850"/>
          <p14:tracePt t="11080" x="4814888" y="4641850"/>
          <p14:tracePt t="11120" x="4822825" y="4633913"/>
          <p14:tracePt t="11133" x="4822825" y="4624388"/>
          <p14:tracePt t="11140" x="4830763" y="4624388"/>
          <p14:tracePt t="11214" x="4830763" y="4616450"/>
          <p14:tracePt t="12784" x="4838700" y="4616450"/>
          <p14:tracePt t="12792" x="4846638" y="4608513"/>
          <p14:tracePt t="12800" x="4846638" y="4592638"/>
          <p14:tracePt t="12808" x="4862513" y="4584700"/>
          <p14:tracePt t="12816" x="4886325" y="4568825"/>
          <p14:tracePt t="12822" x="4933950" y="4537075"/>
          <p14:tracePt t="12830" x="4983163" y="4489450"/>
          <p14:tracePt t="12838" x="5046663" y="4449763"/>
          <p14:tracePt t="12846" x="5133975" y="4394200"/>
          <p14:tracePt t="12854" x="5221288" y="4338638"/>
          <p14:tracePt t="12862" x="5365750" y="4281488"/>
          <p14:tracePt t="12870" x="5516563" y="4202113"/>
          <p14:tracePt t="12878" x="5748338" y="4106863"/>
          <p14:tracePt t="12895" x="6329363" y="3875088"/>
          <p14:tracePt t="12902" x="6696075" y="3724275"/>
          <p14:tracePt t="12910" x="7086600" y="3595688"/>
          <p14:tracePt t="12916" x="7469188" y="3484563"/>
          <p14:tracePt t="12924" x="7893050" y="3333750"/>
          <p14:tracePt t="12932" x="8291513" y="3181350"/>
          <p14:tracePt t="12940" x="8737600" y="30226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958975"/>
            <a:ext cx="63881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07D86F-178B-4AF1-B0C9-C13C1AEBC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2"/>
    </mc:Choice>
    <mc:Fallback>
      <p:transition spd="slow" advTm="4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50" x="8959850" y="5335588"/>
          <p14:tracePt t="39358" x="8840788" y="5327650"/>
          <p14:tracePt t="39366" x="8721725" y="5327650"/>
          <p14:tracePt t="39374" x="8593138" y="5327650"/>
          <p14:tracePt t="39382" x="8497888" y="5327650"/>
          <p14:tracePt t="39390" x="8402638" y="5310188"/>
          <p14:tracePt t="39398" x="8307388" y="5310188"/>
          <p14:tracePt t="39406" x="8226425" y="5310188"/>
          <p14:tracePt t="39412" x="8147050" y="5310188"/>
          <p14:tracePt t="39420" x="8075613" y="5310188"/>
          <p14:tracePt t="39428" x="8012113" y="5310188"/>
          <p14:tracePt t="39436" x="7964488" y="5310188"/>
          <p14:tracePt t="39445" x="7940675" y="5310188"/>
          <p14:tracePt t="39464" x="7940675" y="5319713"/>
          <p14:tracePt t="39612" x="7932738" y="5319713"/>
          <p14:tracePt t="39620" x="7924800" y="5310188"/>
          <p14:tracePt t="39628" x="7916863" y="5302250"/>
          <p14:tracePt t="39636" x="7908925" y="5294313"/>
          <p14:tracePt t="39645" x="7900988" y="5294313"/>
          <p14:tracePt t="39664" x="7893050" y="5286375"/>
          <p14:tracePt t="39672" x="7893050" y="5278438"/>
          <p14:tracePt t="39680" x="7885113" y="5270500"/>
          <p14:tracePt t="39688" x="7877175" y="5254625"/>
          <p14:tracePt t="39696" x="7877175" y="5238750"/>
          <p14:tracePt t="39702" x="7869238" y="5230813"/>
          <p14:tracePt t="39710" x="7859713" y="5214938"/>
          <p14:tracePt t="39718" x="7843838" y="5199063"/>
          <p14:tracePt t="39726" x="7820025" y="5183188"/>
          <p14:tracePt t="39734" x="7780338" y="5135563"/>
          <p14:tracePt t="39742" x="7716838" y="5087938"/>
          <p14:tracePt t="39750" x="7637463" y="5024438"/>
          <p14:tracePt t="39758" x="7526338" y="4967288"/>
          <p14:tracePt t="39766" x="7397750" y="4879975"/>
          <p14:tracePt t="39774" x="7207250" y="4776788"/>
          <p14:tracePt t="39782" x="7046913" y="4681538"/>
          <p14:tracePt t="39790" x="6808788" y="4552950"/>
          <p14:tracePt t="39798" x="6569075" y="4465638"/>
          <p14:tracePt t="39804" x="6369050" y="4378325"/>
          <p14:tracePt t="39811" x="6138863" y="4298950"/>
          <p14:tracePt t="39820" x="5994400" y="4249738"/>
          <p14:tracePt t="39828" x="5859463" y="4225925"/>
          <p14:tracePt t="39836" x="5748338" y="4202113"/>
          <p14:tracePt t="39845" x="5635625" y="4194175"/>
          <p14:tracePt t="39852" x="5540375" y="4186238"/>
          <p14:tracePt t="39860" x="5461000" y="4170363"/>
          <p14:tracePt t="39868" x="5389563" y="4170363"/>
          <p14:tracePt t="39876" x="5334000" y="4170363"/>
          <p14:tracePt t="39882" x="5292725" y="4170363"/>
          <p14:tracePt t="39897" x="5237163" y="4186238"/>
          <p14:tracePt t="39898" x="5173663" y="4202113"/>
          <p14:tracePt t="39906" x="5102225" y="4225925"/>
          <p14:tracePt t="39914" x="5030788" y="4249738"/>
          <p14:tracePt t="39922" x="4959350" y="4265613"/>
          <p14:tracePt t="39930" x="4902200" y="4291013"/>
          <p14:tracePt t="39937" x="4846638" y="4298950"/>
          <p14:tracePt t="39946" x="4814888" y="4298950"/>
          <p14:tracePt t="39953" x="4775200" y="4298950"/>
          <p14:tracePt t="39962" x="4719638" y="4298950"/>
          <p14:tracePt t="39969" x="4664075" y="4298950"/>
          <p14:tracePt t="39976" x="4616450" y="4298950"/>
          <p14:tracePt t="39984" x="4559300" y="4281488"/>
          <p14:tracePt t="39991" x="4503738" y="4273550"/>
          <p14:tracePt t="40000" x="4456113" y="4265613"/>
          <p14:tracePt t="40008" x="4432300" y="4265613"/>
          <p14:tracePt t="40016" x="4408488" y="4265613"/>
          <p14:tracePt t="40024" x="4392613" y="4265613"/>
          <p14:tracePt t="40032" x="4368800" y="4265613"/>
          <p14:tracePt t="40040" x="4360863" y="4265613"/>
          <p14:tracePt t="40048" x="4344988" y="4265613"/>
          <p14:tracePt t="40056" x="4337050" y="4265613"/>
          <p14:tracePt t="40064" x="4329113" y="4265613"/>
          <p14:tracePt t="40118" x="4329113" y="4257675"/>
          <p14:tracePt t="40142" x="4321175" y="4257675"/>
          <p14:tracePt t="40192" x="4313238" y="4257675"/>
          <p14:tracePt t="40212" x="4305300" y="4257675"/>
          <p14:tracePt t="40220" x="4289425" y="4265613"/>
          <p14:tracePt t="40228" x="4281488" y="4273550"/>
          <p14:tracePt t="40236" x="4265613" y="4291013"/>
          <p14:tracePt t="40245" x="4249738" y="4298950"/>
          <p14:tracePt t="40250" x="4233863" y="4298950"/>
          <p14:tracePt t="40258" x="4225925" y="4306888"/>
          <p14:tracePt t="40266" x="4192588" y="4314825"/>
          <p14:tracePt t="40274" x="4152900" y="4330700"/>
          <p14:tracePt t="40282" x="4121150" y="4338638"/>
          <p14:tracePt t="40290" x="4081463" y="4362450"/>
          <p14:tracePt t="40298" x="4049713" y="4362450"/>
          <p14:tracePt t="40306" x="4017963" y="4370388"/>
          <p14:tracePt t="40314" x="4002088" y="4370388"/>
          <p14:tracePt t="40322" x="3970338" y="4370388"/>
          <p14:tracePt t="40330" x="3954463" y="4370388"/>
          <p14:tracePt t="40338" x="3938588" y="4362450"/>
          <p14:tracePt t="40344" x="3914775" y="4354513"/>
          <p14:tracePt t="40352" x="3898900" y="4338638"/>
          <p14:tracePt t="40360" x="3883025" y="4322763"/>
          <p14:tracePt t="40369" x="3875088" y="4306888"/>
          <p14:tracePt t="40376" x="3867150" y="4298950"/>
          <p14:tracePt t="40384" x="3843338" y="4281488"/>
          <p14:tracePt t="40392" x="3825875" y="4265613"/>
          <p14:tracePt t="40400" x="3810000" y="4249738"/>
          <p14:tracePt t="40408" x="3794125" y="4233863"/>
          <p14:tracePt t="40416" x="3786188" y="4225925"/>
          <p14:tracePt t="40424" x="3778250" y="4225925"/>
          <p14:tracePt t="40432" x="3770313" y="4217988"/>
          <p14:tracePt t="40440" x="3762375" y="4217988"/>
          <p14:tracePt t="41884" x="3754438" y="4217988"/>
          <p14:tracePt t="41896" x="3738563" y="4217988"/>
          <p14:tracePt t="41904" x="3698875" y="4217988"/>
          <p14:tracePt t="41912" x="3643313" y="4233863"/>
          <p14:tracePt t="41920" x="3611563" y="4233863"/>
          <p14:tracePt t="41928" x="3571875" y="4233863"/>
          <p14:tracePt t="41934" x="3524250" y="4225925"/>
          <p14:tracePt t="41942" x="3484563" y="4202113"/>
          <p14:tracePt t="41950" x="3435350" y="4186238"/>
          <p14:tracePt t="41958" x="3411538" y="4170363"/>
          <p14:tracePt t="41966" x="3387725" y="4154488"/>
          <p14:tracePt t="41974" x="3371850" y="4138613"/>
          <p14:tracePt t="41982" x="3355975" y="4122738"/>
          <p14:tracePt t="41990" x="3348038" y="4114800"/>
          <p14:tracePt t="41998" x="3332163" y="4098925"/>
          <p14:tracePt t="42006" x="3316288" y="4090988"/>
          <p14:tracePt t="42014" x="3300413" y="4083050"/>
          <p14:tracePt t="42022" x="3292475" y="4075113"/>
          <p14:tracePt t="42030" x="3284538" y="4067175"/>
          <p14:tracePt t="42038" x="3268663" y="4067175"/>
          <p14:tracePt t="42052" x="3260725" y="4067175"/>
          <p14:tracePt t="42240" x="3260725" y="4059238"/>
          <p14:tracePt t="42248" x="3284538" y="4043363"/>
          <p14:tracePt t="42256" x="3332163" y="4035425"/>
          <p14:tracePt t="42264" x="3395663" y="4027488"/>
          <p14:tracePt t="42272" x="3484563" y="4027488"/>
          <p14:tracePt t="42280" x="3563938" y="4011613"/>
          <p14:tracePt t="42288" x="3659188" y="4003675"/>
          <p14:tracePt t="42296" x="3770313" y="3995738"/>
          <p14:tracePt t="42304" x="3890963" y="3971925"/>
          <p14:tracePt t="42312" x="4017963" y="3956050"/>
          <p14:tracePt t="42320" x="4097338" y="3938588"/>
          <p14:tracePt t="42326" x="4184650" y="3914775"/>
          <p14:tracePt t="42334" x="4273550" y="3890963"/>
          <p14:tracePt t="42342" x="4344988" y="3875088"/>
          <p14:tracePt t="42350" x="4400550" y="3851275"/>
          <p14:tracePt t="42358" x="4432300" y="3835400"/>
          <p14:tracePt t="42366" x="4448175" y="3819525"/>
          <p14:tracePt t="42374" x="4464050" y="3819525"/>
          <p14:tracePt t="42382" x="4479925" y="3819525"/>
          <p14:tracePt t="42390" x="4479925" y="3811588"/>
          <p14:tracePt t="42398" x="4487863" y="3811588"/>
          <p14:tracePt t="42420" x="4487863" y="3803650"/>
          <p14:tracePt t="43078" x="4487863" y="3811588"/>
          <p14:tracePt t="43099" x="4487863" y="3819525"/>
          <p14:tracePt t="43164" x="4487863" y="3835400"/>
          <p14:tracePt t="43188" x="4503738" y="3843338"/>
          <p14:tracePt t="43196" x="4503738" y="3851275"/>
          <p14:tracePt t="43204" x="4519613" y="3851275"/>
          <p14:tracePt t="43212" x="4527550" y="3851275"/>
          <p14:tracePt t="43220" x="4543425" y="3851275"/>
          <p14:tracePt t="43228" x="4559300" y="3859213"/>
          <p14:tracePt t="43236" x="4584700" y="3859213"/>
          <p14:tracePt t="43242" x="4616450" y="3859213"/>
          <p14:tracePt t="43250" x="4656138" y="3859213"/>
          <p14:tracePt t="43258" x="4695825" y="3859213"/>
          <p14:tracePt t="43266" x="4743450" y="3851275"/>
          <p14:tracePt t="43274" x="4783138" y="3851275"/>
          <p14:tracePt t="43282" x="4822825" y="3843338"/>
          <p14:tracePt t="43290" x="4854575" y="3843338"/>
          <p14:tracePt t="43298" x="4870450" y="3843338"/>
          <p14:tracePt t="43306" x="4886325" y="3843338"/>
          <p14:tracePt t="43340" x="4886325" y="3851275"/>
          <p14:tracePt t="43348" x="4878388" y="3867150"/>
          <p14:tracePt t="43356" x="4862513" y="3883025"/>
          <p14:tracePt t="43364" x="4846638" y="3890963"/>
          <p14:tracePt t="43372" x="4830763" y="3906838"/>
          <p14:tracePt t="43380" x="4806950" y="3930650"/>
          <p14:tracePt t="43388" x="4775200" y="3948113"/>
          <p14:tracePt t="43396" x="4743450" y="3979863"/>
          <p14:tracePt t="43405" x="4695825" y="3995738"/>
          <p14:tracePt t="43412" x="4648200" y="4011613"/>
          <p14:tracePt t="43420" x="4592638" y="4035425"/>
          <p14:tracePt t="43427" x="4527550" y="4051300"/>
          <p14:tracePt t="43434" x="4471988" y="4075113"/>
          <p14:tracePt t="43442" x="4424363" y="4083050"/>
          <p14:tracePt t="43450" x="4368800" y="4098925"/>
          <p14:tracePt t="43458" x="4313238" y="4106863"/>
          <p14:tracePt t="43466" x="4257675" y="4122738"/>
          <p14:tracePt t="43474" x="4225925" y="4130675"/>
          <p14:tracePt t="43482" x="4192588" y="4138613"/>
          <p14:tracePt t="43490" x="4168775" y="4138613"/>
          <p14:tracePt t="43498" x="4144963" y="4138613"/>
          <p14:tracePt t="43506" x="4129088" y="4138613"/>
          <p14:tracePt t="43514" x="4113213" y="4138613"/>
          <p14:tracePt t="43520" x="4097338" y="4138613"/>
          <p14:tracePt t="43528" x="4081463" y="4138613"/>
          <p14:tracePt t="43536" x="4073525" y="4138613"/>
          <p14:tracePt t="43544" x="4065588" y="4138613"/>
          <p14:tracePt t="43560" x="4057650" y="4138613"/>
          <p14:tracePt t="43670" x="4057650" y="4130675"/>
          <p14:tracePt t="43678" x="4065588" y="4122738"/>
          <p14:tracePt t="43686" x="4073525" y="4122738"/>
          <p14:tracePt t="43696" x="4073525" y="4114800"/>
          <p14:tracePt t="45196" x="4073525" y="4106863"/>
          <p14:tracePt t="45204" x="4081463" y="4106863"/>
          <p14:tracePt t="45212" x="4089400" y="4090988"/>
          <p14:tracePt t="45220" x="4105275" y="4075113"/>
          <p14:tracePt t="45228" x="4113213" y="4067175"/>
          <p14:tracePt t="45236" x="4121150" y="4059238"/>
          <p14:tracePt t="45244" x="4137025" y="4051300"/>
          <p14:tracePt t="45256" x="4144963" y="4043363"/>
          <p14:tracePt t="46272" x="4168775" y="4019550"/>
          <p14:tracePt t="46280" x="4257675" y="3963988"/>
          <p14:tracePt t="46288" x="4400550" y="3906838"/>
          <p14:tracePt t="46296" x="4584700" y="3819525"/>
          <p14:tracePt t="46304" x="4775200" y="3763963"/>
          <p14:tracePt t="46312" x="4951413" y="3716338"/>
          <p14:tracePt t="46320" x="5070475" y="3668713"/>
          <p14:tracePt t="46328" x="5189538" y="3621088"/>
          <p14:tracePt t="46336" x="5300663" y="3587750"/>
          <p14:tracePt t="46344" x="5421313" y="3556000"/>
          <p14:tracePt t="46352" x="5564188" y="3508375"/>
          <p14:tracePt t="46359" x="5716588" y="3444875"/>
          <p14:tracePt t="46366" x="5843588" y="3405188"/>
          <p14:tracePt t="46374" x="5978525" y="3357563"/>
          <p14:tracePt t="46382" x="6067425" y="3325813"/>
          <p14:tracePt t="46390" x="6154738" y="3302000"/>
          <p14:tracePt t="46398" x="6234113" y="3270250"/>
          <p14:tracePt t="46406" x="6321425" y="3244850"/>
          <p14:tracePt t="46414" x="6410325" y="3228975"/>
          <p14:tracePt t="46422" x="6465888" y="3205163"/>
          <p14:tracePt t="46430" x="6521450" y="3189288"/>
          <p14:tracePt t="46438" x="6584950" y="3165475"/>
          <p14:tracePt t="46446" x="6640513" y="3149600"/>
          <p14:tracePt t="46454" x="6704013" y="3125788"/>
          <p14:tracePt t="46460" x="6759575" y="3117850"/>
          <p14:tracePt t="46468" x="6816725" y="3117850"/>
          <p14:tracePt t="46476" x="6872288" y="3109913"/>
          <p14:tracePt t="46484" x="6927850" y="3109913"/>
          <p14:tracePt t="46492" x="6983413" y="3109913"/>
          <p14:tracePt t="46500" x="7038975" y="3109913"/>
          <p14:tracePt t="46508" x="7070725" y="3109913"/>
          <p14:tracePt t="46516" x="7118350" y="3109913"/>
          <p14:tracePt t="46524" x="7159625" y="3109913"/>
          <p14:tracePt t="46532" x="7191375" y="3117850"/>
          <p14:tracePt t="46540" x="7254875" y="3125788"/>
          <p14:tracePt t="46546" x="7278688" y="3133725"/>
          <p14:tracePt t="46554" x="7326313" y="3133725"/>
          <p14:tracePt t="46562" x="7366000" y="3133725"/>
          <p14:tracePt t="46570" x="7405688" y="3133725"/>
          <p14:tracePt t="46578" x="7437438" y="3133725"/>
          <p14:tracePt t="46586" x="7469188" y="3133725"/>
          <p14:tracePt t="46594" x="7493000" y="3133725"/>
          <p14:tracePt t="46602" x="7502525" y="3133725"/>
          <p14:tracePt t="46610" x="7510463" y="3133725"/>
          <p14:tracePt t="46618" x="7518400" y="3133725"/>
          <p14:tracePt t="46626" x="7526338" y="3133725"/>
          <p14:tracePt t="46676" x="7526338" y="3141663"/>
          <p14:tracePt t="46684" x="7526338" y="3149600"/>
          <p14:tracePt t="46691" x="7526338" y="3165475"/>
          <p14:tracePt t="46700" x="7526338" y="3181350"/>
          <p14:tracePt t="46709" x="7526338" y="3189288"/>
          <p14:tracePt t="46716" x="7526338" y="3205163"/>
          <p14:tracePt t="46724" x="7518400" y="3221038"/>
          <p14:tracePt t="46730" x="7518400" y="3228975"/>
          <p14:tracePt t="46738" x="7518400" y="3244850"/>
          <p14:tracePt t="46746" x="7518400" y="3262313"/>
          <p14:tracePt t="46754" x="7518400" y="3270250"/>
          <p14:tracePt t="46762" x="7510463" y="3286125"/>
          <p14:tracePt t="46770" x="7510463" y="3302000"/>
          <p14:tracePt t="46778" x="7510463" y="3309938"/>
          <p14:tracePt t="46786" x="7510463" y="3325813"/>
          <p14:tracePt t="46794" x="7510463" y="3341688"/>
          <p14:tracePt t="46802" x="7510463" y="3349625"/>
          <p14:tracePt t="46810" x="7510463" y="3365500"/>
          <p14:tracePt t="46816" x="7510463" y="3373438"/>
          <p14:tracePt t="46824" x="7510463" y="3381375"/>
          <p14:tracePt t="46832" x="7510463" y="3397250"/>
          <p14:tracePt t="46840" x="7510463" y="3405188"/>
          <p14:tracePt t="46848" x="7510463" y="3413125"/>
          <p14:tracePt t="46864" x="7518400" y="3421063"/>
          <p14:tracePt t="46872" x="7526338" y="3421063"/>
          <p14:tracePt t="47404" x="7542213" y="3421063"/>
          <p14:tracePt t="47412" x="7597775" y="3405188"/>
          <p14:tracePt t="47420" x="7661275" y="3381375"/>
          <p14:tracePt t="47428" x="7740650" y="3365500"/>
          <p14:tracePt t="47436" x="7827963" y="3333750"/>
          <p14:tracePt t="47444" x="7956550" y="3270250"/>
          <p14:tracePt t="47452" x="8115300" y="3221038"/>
          <p14:tracePt t="47460" x="8347075" y="3133725"/>
          <p14:tracePt t="47466" x="8658225" y="3030538"/>
          <p14:tracePt t="47474" x="9017000" y="29194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85750"/>
            <a:ext cx="9115425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ED97E8-D6D3-4908-8EA5-20B00A284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0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81"/>
    </mc:Choice>
    <mc:Fallback>
      <p:transition spd="slow" advTm="10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85" x="8729663" y="3867150"/>
          <p14:tracePt t="3593" x="8513763" y="3898900"/>
          <p14:tracePt t="3601" x="8307388" y="3922713"/>
          <p14:tracePt t="3609" x="8131175" y="3938588"/>
          <p14:tracePt t="3617" x="7924800" y="3963988"/>
          <p14:tracePt t="3625" x="7716838" y="3979863"/>
          <p14:tracePt t="3631" x="7542213" y="3987800"/>
          <p14:tracePt t="3639" x="7334250" y="4019550"/>
          <p14:tracePt t="3647" x="7110413" y="4019550"/>
          <p14:tracePt t="3655" x="6911975" y="4035425"/>
          <p14:tracePt t="3663" x="6735763" y="4043363"/>
          <p14:tracePt t="3671" x="6608763" y="4059238"/>
          <p14:tracePt t="3679" x="6497638" y="4075113"/>
          <p14:tracePt t="3687" x="6402388" y="4098925"/>
          <p14:tracePt t="3695" x="6305550" y="4122738"/>
          <p14:tracePt t="3703" x="6218238" y="4138613"/>
          <p14:tracePt t="3711" x="6138863" y="4162425"/>
          <p14:tracePt t="3719" x="6075363" y="4170363"/>
          <p14:tracePt t="3724" x="6018213" y="4194175"/>
          <p14:tracePt t="3733" x="5970588" y="4202113"/>
          <p14:tracePt t="3741" x="5946775" y="4202113"/>
          <p14:tracePt t="3749" x="5930900" y="4210050"/>
          <p14:tracePt t="3756" x="5915025" y="4210050"/>
          <p14:tracePt t="3765" x="5907088" y="4210050"/>
          <p14:tracePt t="3772" x="5891213" y="4217988"/>
          <p14:tracePt t="3781" x="5875338" y="4217988"/>
          <p14:tracePt t="3789" x="5851525" y="4217988"/>
          <p14:tracePt t="3797" x="5843588" y="4217988"/>
          <p14:tracePt t="3804" x="5827713" y="4217988"/>
          <p14:tracePt t="3810" x="5819775" y="4217988"/>
          <p14:tracePt t="3819" x="5803900" y="4217988"/>
          <p14:tracePt t="3827" x="5788025" y="4217988"/>
          <p14:tracePt t="3835" x="5780088" y="4217988"/>
          <p14:tracePt t="3842" x="5756275" y="4217988"/>
          <p14:tracePt t="3851" x="5732463" y="4225925"/>
          <p14:tracePt t="3859" x="5708650" y="4225925"/>
          <p14:tracePt t="3867" x="5684838" y="4225925"/>
          <p14:tracePt t="3875" x="5667375" y="4225925"/>
          <p14:tracePt t="3883" x="5643563" y="4217988"/>
          <p14:tracePt t="3890" x="5627688" y="4217988"/>
          <p14:tracePt t="3899" x="5619750" y="4217988"/>
          <p14:tracePt t="3906" x="5603875" y="4210050"/>
          <p14:tracePt t="3913" x="5588000" y="4202113"/>
          <p14:tracePt t="3921" x="5572125" y="4194175"/>
          <p14:tracePt t="3929" x="5564188" y="4186238"/>
          <p14:tracePt t="3937" x="5548313" y="4178300"/>
          <p14:tracePt t="3945" x="5540375" y="4170363"/>
          <p14:tracePt t="3953" x="5524500" y="4162425"/>
          <p14:tracePt t="3961" x="5516563" y="4162425"/>
          <p14:tracePt t="3969" x="5500688" y="4162425"/>
          <p14:tracePt t="3977" x="5484813" y="4162425"/>
          <p14:tracePt t="3985" x="5476875" y="4162425"/>
          <p14:tracePt t="3992" x="5461000" y="4162425"/>
          <p14:tracePt t="3999" x="5445125" y="4162425"/>
          <p14:tracePt t="4006" x="5437188" y="4162425"/>
          <p14:tracePt t="4027" x="5429250" y="4162425"/>
          <p14:tracePt t="4089" x="5429250" y="4170363"/>
          <p14:tracePt t="4101" x="5429250" y="4186238"/>
          <p14:tracePt t="4289" x="5476875" y="4154488"/>
          <p14:tracePt t="4297" x="5492750" y="4138613"/>
          <p14:tracePt t="4305" x="5500688" y="4106863"/>
          <p14:tracePt t="4313" x="5500688" y="4035425"/>
          <p14:tracePt t="4321" x="5500688" y="3938588"/>
          <p14:tracePt t="4329" x="5468938" y="3843338"/>
          <p14:tracePt t="4337" x="5421313" y="3716338"/>
          <p14:tracePt t="4345" x="5381625" y="3621088"/>
          <p14:tracePt t="4353" x="5334000" y="3556000"/>
          <p14:tracePt t="4359" x="5318125" y="3524250"/>
          <p14:tracePt t="4367" x="5300663" y="3508375"/>
          <p14:tracePt t="4375" x="5300663" y="3500438"/>
          <p14:tracePt t="4383" x="5310188" y="3492500"/>
          <p14:tracePt t="4390" x="5334000" y="3500438"/>
          <p14:tracePt t="4399" x="5389563" y="3556000"/>
          <p14:tracePt t="4406" x="5508625" y="3652838"/>
          <p14:tracePt t="4415" x="5676900" y="3763963"/>
          <p14:tracePt t="4423" x="5867400" y="3898900"/>
          <p14:tracePt t="4431" x="6083300" y="4003675"/>
          <p14:tracePt t="4439" x="6107113" y="4011613"/>
          <p14:tracePt t="4771" x="6099175" y="3995738"/>
          <p14:tracePt t="4779" x="6091238" y="3956050"/>
          <p14:tracePt t="4787" x="6091238" y="3922713"/>
          <p14:tracePt t="4795" x="6091238" y="3883025"/>
          <p14:tracePt t="4803" x="6091238" y="3827463"/>
          <p14:tracePt t="4811" x="6091238" y="3771900"/>
          <p14:tracePt t="4817" x="6091238" y="3716338"/>
          <p14:tracePt t="4825" x="6067425" y="3644900"/>
          <p14:tracePt t="4833" x="6051550" y="3587750"/>
          <p14:tracePt t="4840" x="6026150" y="3516313"/>
          <p14:tracePt t="4849" x="6010275" y="3468688"/>
          <p14:tracePt t="4857" x="5994400" y="3444875"/>
          <p14:tracePt t="4865" x="5978525" y="3421063"/>
          <p14:tracePt t="4872" x="5962650" y="3405188"/>
          <p14:tracePt t="4881" x="5954713" y="3397250"/>
          <p14:tracePt t="4889" x="5946775" y="3381375"/>
          <p14:tracePt t="4897" x="5938838" y="3365500"/>
          <p14:tracePt t="4905" x="5938838" y="3349625"/>
          <p14:tracePt t="4913" x="5938838" y="3341688"/>
          <p14:tracePt t="4918" x="5954713" y="3325813"/>
          <p14:tracePt t="4926" x="5962650" y="3309938"/>
          <p14:tracePt t="4935" x="5978525" y="3286125"/>
          <p14:tracePt t="4943" x="5994400" y="3270250"/>
          <p14:tracePt t="4951" x="6010275" y="3262313"/>
          <p14:tracePt t="4959" x="6026150" y="3244850"/>
          <p14:tracePt t="4967" x="6043613" y="3228975"/>
          <p14:tracePt t="4975" x="6051550" y="3213100"/>
          <p14:tracePt t="4983" x="6059488" y="3197225"/>
          <p14:tracePt t="5045" x="6067425" y="3197225"/>
          <p14:tracePt t="5065" x="6075363" y="3197225"/>
          <p14:tracePt t="5081" x="6083300" y="3173413"/>
          <p14:tracePt t="5088" x="6091238" y="3157538"/>
          <p14:tracePt t="5095" x="6099175" y="3149600"/>
          <p14:tracePt t="5103" x="6115050" y="3125788"/>
          <p14:tracePt t="5111" x="6122988" y="3094038"/>
          <p14:tracePt t="5119" x="6138863" y="3046413"/>
          <p14:tracePt t="5127" x="6162675" y="2998788"/>
          <p14:tracePt t="5135" x="6178550" y="2967038"/>
          <p14:tracePt t="5142" x="6194425" y="2909888"/>
          <p14:tracePt t="5151" x="6218238" y="2846388"/>
          <p14:tracePt t="5158" x="6234113" y="2790825"/>
          <p14:tracePt t="5167" x="6242050" y="2767013"/>
          <p14:tracePt t="5175" x="6249988" y="2751138"/>
          <p14:tracePt t="5183" x="6257925" y="2711450"/>
          <p14:tracePt t="5188" x="6257925" y="2695575"/>
          <p14:tracePt t="5197" x="6265863" y="2687638"/>
          <p14:tracePt t="5205" x="6273800" y="2671763"/>
          <p14:tracePt t="5213" x="6273800" y="2655888"/>
          <p14:tracePt t="5221" x="6273800" y="2647950"/>
          <p14:tracePt t="5229" x="6281738" y="2632075"/>
          <p14:tracePt t="5237" x="6281738" y="2616200"/>
          <p14:tracePt t="5245" x="6281738" y="2608263"/>
          <p14:tracePt t="5252" x="6281738" y="2592388"/>
          <p14:tracePt t="5269" x="6281738" y="2584450"/>
          <p14:tracePt t="5299" x="6281738" y="2576513"/>
          <p14:tracePt t="5338" x="6265863" y="2576513"/>
          <p14:tracePt t="5355" x="6249988" y="2584450"/>
          <p14:tracePt t="5363" x="6242050" y="2592388"/>
          <p14:tracePt t="5371" x="6234113" y="2600325"/>
          <p14:tracePt t="5377" x="6226175" y="2608263"/>
          <p14:tracePt t="5385" x="6210300" y="2624138"/>
          <p14:tracePt t="5393" x="6194425" y="2640013"/>
          <p14:tracePt t="5401" x="6178550" y="2655888"/>
          <p14:tracePt t="5409" x="6178550" y="2671763"/>
          <p14:tracePt t="5417" x="6162675" y="2679700"/>
          <p14:tracePt t="5425" x="6146800" y="2695575"/>
          <p14:tracePt t="5433" x="6130925" y="2711450"/>
          <p14:tracePt t="5441" x="6115050" y="2727325"/>
          <p14:tracePt t="5449" x="6099175" y="2743200"/>
          <p14:tracePt t="5456" x="6091238" y="2743200"/>
          <p14:tracePt t="5463" x="6075363" y="2743200"/>
          <p14:tracePt t="5470" x="6034088" y="2743200"/>
          <p14:tracePt t="5479" x="5978525" y="2719388"/>
          <p14:tracePt t="5487" x="5915025" y="2703513"/>
          <p14:tracePt t="5495" x="5859463" y="2679700"/>
          <p14:tracePt t="5503" x="5795963" y="2663825"/>
          <p14:tracePt t="5511" x="5772150" y="2647950"/>
          <p14:tracePt t="5519" x="5764213" y="2632075"/>
          <p14:tracePt t="5527" x="5756275" y="2624138"/>
          <p14:tracePt t="5535" x="5748338" y="2624138"/>
          <p14:tracePt t="5695" x="5740400" y="2624138"/>
          <p14:tracePt t="5707" x="5724525" y="2624138"/>
          <p14:tracePt t="5715" x="5684838" y="2624138"/>
          <p14:tracePt t="5723" x="5627688" y="2640013"/>
          <p14:tracePt t="5731" x="5556250" y="2647950"/>
          <p14:tracePt t="5737" x="5508625" y="2647950"/>
          <p14:tracePt t="5745" x="5468938" y="2584450"/>
          <p14:tracePt t="5753" x="5437188" y="2519363"/>
          <p14:tracePt t="5761" x="5397500" y="2447925"/>
          <p14:tracePt t="5769" x="5341938" y="2376488"/>
          <p14:tracePt t="5777" x="5292725" y="2297113"/>
          <p14:tracePt t="5785" x="5229225" y="2233613"/>
          <p14:tracePt t="5793" x="5165725" y="2184400"/>
          <p14:tracePt t="5801" x="5102225" y="2128838"/>
          <p14:tracePt t="5809" x="5038725" y="2105025"/>
          <p14:tracePt t="5817" x="4983163" y="2073275"/>
          <p14:tracePt t="5823" x="4918075" y="2049463"/>
          <p14:tracePt t="5831" x="4886325" y="2033588"/>
          <p14:tracePt t="5838" x="4838700" y="2017713"/>
          <p14:tracePt t="5847" x="4822825" y="2001838"/>
          <p14:tracePt t="5855" x="4806950" y="1985963"/>
          <p14:tracePt t="5863" x="4791075" y="1985963"/>
          <p14:tracePt t="5871" x="4775200" y="1978025"/>
          <p14:tracePt t="5949" x="4791075" y="1978025"/>
          <p14:tracePt t="5957" x="4799013" y="1970088"/>
          <p14:tracePt t="5965" x="4806950" y="1962150"/>
          <p14:tracePt t="6321" x="4814888" y="1962150"/>
          <p14:tracePt t="6333" x="4830763" y="1970088"/>
          <p14:tracePt t="6341" x="4854575" y="2001838"/>
          <p14:tracePt t="6349" x="4878388" y="2025650"/>
          <p14:tracePt t="6356" x="4926013" y="2081213"/>
          <p14:tracePt t="6365" x="4951413" y="2112963"/>
          <p14:tracePt t="6373" x="4975225" y="2136775"/>
          <p14:tracePt t="6378" x="4999038" y="2160588"/>
          <p14:tracePt t="6387" x="5014913" y="2184400"/>
          <p14:tracePt t="6395" x="5030788" y="2200275"/>
          <p14:tracePt t="6403" x="5046663" y="2216150"/>
          <p14:tracePt t="6411" x="5062538" y="2224088"/>
          <p14:tracePt t="6419" x="5062538" y="2241550"/>
          <p14:tracePt t="6427" x="5062538" y="2249488"/>
          <p14:tracePt t="6435" x="5062538" y="2257425"/>
          <p14:tracePt t="6504" x="5062538" y="2265363"/>
          <p14:tracePt t="6533" x="5062538" y="2273300"/>
          <p14:tracePt t="6545" x="5062538" y="2281238"/>
          <p14:tracePt t="6559" x="5054600" y="2281238"/>
          <p14:tracePt t="6566" x="5046663" y="2297113"/>
          <p14:tracePt t="6575" x="5038725" y="2305050"/>
          <p14:tracePt t="6582" x="5022850" y="2305050"/>
          <p14:tracePt t="6591" x="5022850" y="2312988"/>
          <p14:tracePt t="6598" x="5014913" y="2312988"/>
          <p14:tracePt t="6657" x="5006975" y="2320925"/>
          <p14:tracePt t="6665" x="4991100" y="2336800"/>
          <p14:tracePt t="6673" x="4975225" y="2344738"/>
          <p14:tracePt t="6681" x="4967288" y="2368550"/>
          <p14:tracePt t="6689" x="4959350" y="2376488"/>
          <p14:tracePt t="6697" x="4959350" y="2384425"/>
          <p14:tracePt t="6737" x="4951413" y="2384425"/>
          <p14:tracePt t="6799" x="4951413" y="2376488"/>
          <p14:tracePt t="6807" x="4959350" y="2376488"/>
          <p14:tracePt t="6815" x="4967288" y="2360613"/>
          <p14:tracePt t="6823" x="4975225" y="2352675"/>
          <p14:tracePt t="6829" x="4983163" y="2344738"/>
          <p14:tracePt t="6845" x="4991100" y="2344738"/>
          <p14:tracePt t="6853" x="5006975" y="2336800"/>
          <p14:tracePt t="6861" x="5014913" y="2328863"/>
          <p14:tracePt t="6869" x="5030788" y="2328863"/>
          <p14:tracePt t="6877" x="5046663" y="2328863"/>
          <p14:tracePt t="6885" x="5054600" y="2328863"/>
          <p14:tracePt t="6893" x="5070475" y="2336800"/>
          <p14:tracePt t="6901" x="5086350" y="2344738"/>
          <p14:tracePt t="6909" x="5102225" y="2352675"/>
          <p14:tracePt t="8205" x="5062538" y="2368550"/>
          <p14:tracePt t="8213" x="5006975" y="2392363"/>
          <p14:tracePt t="8219" x="4943475" y="2408238"/>
          <p14:tracePt t="8227" x="4886325" y="2439988"/>
          <p14:tracePt t="8235" x="4822825" y="2487613"/>
          <p14:tracePt t="8243" x="4775200" y="2527300"/>
          <p14:tracePt t="8251" x="4751388" y="2551113"/>
          <p14:tracePt t="8259" x="4735513" y="2566988"/>
          <p14:tracePt t="8267" x="4719638" y="2584450"/>
          <p14:tracePt t="8275" x="4719638" y="2592388"/>
          <p14:tracePt t="8283" x="4719638" y="2600325"/>
          <p14:tracePt t="8291" x="4719638" y="2616200"/>
          <p14:tracePt t="8297" x="4719638" y="2632075"/>
          <p14:tracePt t="8305" x="4727575" y="2640013"/>
          <p14:tracePt t="8313" x="4751388" y="2655888"/>
          <p14:tracePt t="8320" x="4783138" y="2671763"/>
          <p14:tracePt t="8328" x="4830763" y="2695575"/>
          <p14:tracePt t="8336" x="4886325" y="2711450"/>
          <p14:tracePt t="8345" x="4951413" y="2735263"/>
          <p14:tracePt t="8353" x="5006975" y="2751138"/>
          <p14:tracePt t="8361" x="5078413" y="2759075"/>
          <p14:tracePt t="8369" x="5157788" y="2774950"/>
          <p14:tracePt t="8377" x="5245100" y="2774950"/>
          <p14:tracePt t="8385" x="5349875" y="2767013"/>
          <p14:tracePt t="8393" x="5461000" y="2743200"/>
          <p14:tracePt t="8399" x="5588000" y="2711450"/>
          <p14:tracePt t="8407" x="5732463" y="2663825"/>
          <p14:tracePt t="8415" x="5867400" y="2632075"/>
          <p14:tracePt t="8422" x="5994400" y="2584450"/>
          <p14:tracePt t="8431" x="6107113" y="2551113"/>
          <p14:tracePt t="8439" x="6218238" y="2503488"/>
          <p14:tracePt t="8447" x="6313488" y="2471738"/>
          <p14:tracePt t="8454" x="6402388" y="2439988"/>
          <p14:tracePt t="8463" x="6481763" y="2424113"/>
          <p14:tracePt t="8470" x="6569075" y="2392363"/>
          <p14:tracePt t="8479" x="6640513" y="2368550"/>
          <p14:tracePt t="8485" x="6696075" y="2352675"/>
          <p14:tracePt t="8493" x="6743700" y="2328863"/>
          <p14:tracePt t="8501" x="6769100" y="2320925"/>
          <p14:tracePt t="8509" x="6784975" y="2320925"/>
          <p14:tracePt t="8565" x="6759575" y="2320925"/>
          <p14:tracePt t="8572" x="6704013" y="2320925"/>
          <p14:tracePt t="8579" x="6648450" y="2320925"/>
          <p14:tracePt t="8587" x="6577013" y="2305050"/>
          <p14:tracePt t="8595" x="6505575" y="2289175"/>
          <p14:tracePt t="8603" x="6426200" y="2265363"/>
          <p14:tracePt t="8611" x="6337300" y="2249488"/>
          <p14:tracePt t="8618" x="6257925" y="2233613"/>
          <p14:tracePt t="8627" x="6170613" y="2233613"/>
          <p14:tracePt t="8635" x="6091238" y="2233613"/>
          <p14:tracePt t="8642" x="6018213" y="2233613"/>
          <p14:tracePt t="8651" x="5962650" y="2233613"/>
          <p14:tracePt t="8659" x="5930900" y="2257425"/>
          <p14:tracePt t="8665" x="5907088" y="2265363"/>
          <p14:tracePt t="8673" x="5891213" y="2265363"/>
          <p14:tracePt t="8681" x="5875338" y="2273300"/>
          <p14:tracePt t="8689" x="5859463" y="2281238"/>
          <p14:tracePt t="8697" x="5851525" y="2281238"/>
          <p14:tracePt t="8705" x="5843588" y="2281238"/>
          <p14:tracePt t="8736" x="5835650" y="2289175"/>
          <p14:tracePt t="8745" x="5827713" y="2297113"/>
          <p14:tracePt t="8767" x="5819775" y="2297113"/>
          <p14:tracePt t="8838" x="5835650" y="2289175"/>
          <p14:tracePt t="8846" x="5851525" y="2281238"/>
          <p14:tracePt t="8853" x="5875338" y="2273300"/>
          <p14:tracePt t="8860" x="5922963" y="2265363"/>
          <p14:tracePt t="8868" x="5994400" y="2265363"/>
          <p14:tracePt t="8877" x="6091238" y="2257425"/>
          <p14:tracePt t="8885" x="6202363" y="2257425"/>
          <p14:tracePt t="8892" x="6297613" y="2257425"/>
          <p14:tracePt t="8901" x="6418263" y="2257425"/>
          <p14:tracePt t="8908" x="6553200" y="2257425"/>
          <p14:tracePt t="8916" x="6672263" y="2257425"/>
          <p14:tracePt t="8925" x="6808788" y="2257425"/>
          <p14:tracePt t="8933" x="6927850" y="2257425"/>
          <p14:tracePt t="8939" x="7054850" y="2233613"/>
          <p14:tracePt t="8947" x="7175500" y="2216150"/>
          <p14:tracePt t="8955" x="7270750" y="2208213"/>
          <p14:tracePt t="8963" x="7358063" y="2184400"/>
          <p14:tracePt t="8970" x="7429500" y="2168525"/>
          <p14:tracePt t="8979" x="7485063" y="2144713"/>
          <p14:tracePt t="8987" x="7542213" y="2136775"/>
          <p14:tracePt t="8995" x="7573963" y="2128838"/>
          <p14:tracePt t="9003" x="7589838" y="2128838"/>
          <p14:tracePt t="9011" x="7597775" y="2128838"/>
          <p14:tracePt t="9072" x="7581900" y="2136775"/>
          <p14:tracePt t="9081" x="7542213" y="2152650"/>
          <p14:tracePt t="9088" x="7469188" y="2176463"/>
          <p14:tracePt t="9097" x="7381875" y="2192338"/>
          <p14:tracePt t="9104" x="7302500" y="2216150"/>
          <p14:tracePt t="9113" x="7199313" y="2241550"/>
          <p14:tracePt t="9121" x="7094538" y="2257425"/>
          <p14:tracePt t="9127" x="6991350" y="2281238"/>
          <p14:tracePt t="9135" x="6896100" y="2305050"/>
          <p14:tracePt t="9143" x="6824663" y="2320925"/>
          <p14:tracePt t="9151" x="6751638" y="2344738"/>
          <p14:tracePt t="9159" x="6696075" y="2360613"/>
          <p14:tracePt t="9167" x="6664325" y="2384425"/>
          <p14:tracePt t="9175" x="6648450" y="2384425"/>
          <p14:tracePt t="9183" x="6640513" y="2384425"/>
          <p14:tracePt t="9228" x="6640513" y="2392363"/>
          <p14:tracePt t="9248" x="6648450" y="2400300"/>
          <p14:tracePt t="9256" x="6664325" y="2408238"/>
          <p14:tracePt t="9265" x="6688138" y="2416175"/>
          <p14:tracePt t="9272" x="6719888" y="2432050"/>
          <p14:tracePt t="9281" x="6759575" y="2432050"/>
          <p14:tracePt t="9288" x="6824663" y="2439988"/>
          <p14:tracePt t="9296" x="6880225" y="2439988"/>
          <p14:tracePt t="9304" x="6919913" y="2439988"/>
          <p14:tracePt t="9310" x="6959600" y="2439988"/>
          <p14:tracePt t="9320" x="6991350" y="2439988"/>
          <p14:tracePt t="9327" x="7015163" y="2439988"/>
          <p14:tracePt t="9335" x="7023100" y="2439988"/>
          <p14:tracePt t="9343" x="7046913" y="2439988"/>
          <p14:tracePt t="9351" x="7062788" y="2439988"/>
          <p14:tracePt t="9359" x="7094538" y="2432050"/>
          <p14:tracePt t="9367" x="7126288" y="2432050"/>
          <p14:tracePt t="9375" x="7135813" y="2424113"/>
          <p14:tracePt t="9383" x="7151688" y="2424113"/>
          <p14:tracePt t="9388" x="7159625" y="2424113"/>
          <p14:tracePt t="9949" x="7110413" y="2416175"/>
          <p14:tracePt t="9957" x="7038975" y="2408238"/>
          <p14:tracePt t="9965" x="6999288" y="2408238"/>
          <p14:tracePt t="9973" x="6983413" y="2408238"/>
          <p14:tracePt t="9981" x="6983413" y="2400300"/>
          <p14:tracePt t="10137" x="6991350" y="2400300"/>
          <p14:tracePt t="10145" x="6999288" y="2400300"/>
          <p14:tracePt t="10165" x="7007225" y="2400300"/>
          <p14:tracePt t="11038" x="7015163" y="2400300"/>
          <p14:tracePt t="11049" x="7023100" y="2400300"/>
          <p14:tracePt t="11064" x="7031038" y="2400300"/>
          <p14:tracePt t="11241" x="7031038" y="2392363"/>
          <p14:tracePt t="11261" x="6999288" y="2384425"/>
          <p14:tracePt t="11269" x="6951663" y="2384425"/>
          <p14:tracePt t="11277" x="6911975" y="2384425"/>
          <p14:tracePt t="11285" x="6872288" y="2384425"/>
          <p14:tracePt t="11293" x="6832600" y="2384425"/>
          <p14:tracePt t="11301" x="6800850" y="2384425"/>
          <p14:tracePt t="11309" x="6769100" y="2384425"/>
          <p14:tracePt t="11317" x="6743700" y="2384425"/>
          <p14:tracePt t="11323" x="6727825" y="2384425"/>
          <p14:tracePt t="11331" x="6727825" y="2376488"/>
          <p14:tracePt t="11339" x="6719888" y="2376488"/>
          <p14:tracePt t="11391" x="6727825" y="2368550"/>
          <p14:tracePt t="11398" x="6743700" y="2360613"/>
          <p14:tracePt t="11407" x="6759575" y="2360613"/>
          <p14:tracePt t="11413" x="6777038" y="2344738"/>
          <p14:tracePt t="11421" x="6800850" y="2336800"/>
          <p14:tracePt t="11428" x="6808788" y="2320925"/>
          <p14:tracePt t="11436" x="6840538" y="2312988"/>
          <p14:tracePt t="11445" x="6888163" y="2297113"/>
          <p14:tracePt t="11453" x="6911975" y="2289175"/>
          <p14:tracePt t="11461" x="6943725" y="2281238"/>
          <p14:tracePt t="11469" x="6959600" y="2273300"/>
          <p14:tracePt t="11551" x="6959600" y="2265363"/>
          <p14:tracePt t="11559" x="6935788" y="2257425"/>
          <p14:tracePt t="11567" x="6864350" y="2249488"/>
          <p14:tracePt t="11575" x="6777038" y="2224088"/>
          <p14:tracePt t="11583" x="6624638" y="2200275"/>
          <p14:tracePt t="11591" x="6442075" y="2176463"/>
          <p14:tracePt t="11597" x="6202363" y="2128838"/>
          <p14:tracePt t="11604" x="5883275" y="2097088"/>
          <p14:tracePt t="11613" x="5540375" y="2065338"/>
          <p14:tracePt t="11621" x="5197475" y="2033588"/>
          <p14:tracePt t="11629" x="4854575" y="1993900"/>
          <p14:tracePt t="11636" x="4511675" y="1962150"/>
          <p14:tracePt t="11645" x="4144963" y="1930400"/>
          <p14:tracePt t="11653" x="3770313" y="1890713"/>
          <p14:tracePt t="11661" x="3427413" y="1857375"/>
          <p14:tracePt t="11669" x="3141663" y="1825625"/>
          <p14:tracePt t="11676" x="2886075" y="1809750"/>
          <p14:tracePt t="11685" x="2662238" y="1809750"/>
          <p14:tracePt t="11691" x="2479675" y="1817688"/>
          <p14:tracePt t="11698" x="2335213" y="1825625"/>
          <p14:tracePt t="11706" x="2168525" y="1833563"/>
          <p14:tracePt t="11715" x="2033588" y="1849438"/>
          <p14:tracePt t="11723" x="1905000" y="1873250"/>
          <p14:tracePt t="11731" x="1785938" y="1881188"/>
          <p14:tracePt t="11739" x="1682750" y="1906588"/>
          <p14:tracePt t="11746" x="1601788" y="1906588"/>
          <p14:tracePt t="11754" x="1522413" y="1914525"/>
          <p14:tracePt t="11763" x="1435100" y="1938338"/>
          <p14:tracePt t="11771" x="1355725" y="1946275"/>
          <p14:tracePt t="11777" x="1250950" y="1970088"/>
          <p14:tracePt t="11785" x="1139825" y="1993900"/>
          <p14:tracePt t="11792" x="1044575" y="2009775"/>
          <p14:tracePt t="11801" x="949325" y="2033588"/>
          <p14:tracePt t="11808" x="852488" y="2057400"/>
          <p14:tracePt t="11817" x="741363" y="2065338"/>
          <p14:tracePt t="11825" x="622300" y="2081213"/>
          <p14:tracePt t="11833" x="525463" y="2081213"/>
          <p14:tracePt t="11841" x="438150" y="2089150"/>
          <p14:tracePt t="11849" x="374650" y="2089150"/>
          <p14:tracePt t="11857" x="319088" y="2089150"/>
          <p14:tracePt t="11865" x="255588" y="2097088"/>
          <p14:tracePt t="11871" x="207963" y="2097088"/>
          <p14:tracePt t="11879" x="142875" y="2105025"/>
          <p14:tracePt t="11886" x="103188" y="2112963"/>
          <p14:tracePt t="11895" x="55563" y="2136775"/>
          <p14:tracePt t="11903" x="31750" y="2144713"/>
          <p14:tracePt t="11911" x="7938" y="2144713"/>
          <p14:tracePt t="11919" x="0" y="2144713"/>
          <p14:tracePt t="12119" x="7938" y="2120900"/>
          <p14:tracePt t="12126" x="15875" y="2120900"/>
          <p14:tracePt t="12135" x="31750" y="2112963"/>
          <p14:tracePt t="12143" x="63500" y="2112963"/>
          <p14:tracePt t="12149" x="95250" y="2112963"/>
          <p14:tracePt t="12157" x="134938" y="2112963"/>
          <p14:tracePt t="12165" x="174625" y="2112963"/>
          <p14:tracePt t="12173" x="231775" y="2105025"/>
          <p14:tracePt t="12181" x="287338" y="2105025"/>
          <p14:tracePt t="12189" x="342900" y="2105025"/>
          <p14:tracePt t="12197" x="398463" y="2105025"/>
          <p14:tracePt t="12204" x="469900" y="2105025"/>
          <p14:tracePt t="12213" x="525463" y="2105025"/>
          <p14:tracePt t="12221" x="582613" y="2105025"/>
          <p14:tracePt t="12229" x="638175" y="2105025"/>
          <p14:tracePt t="12235" x="677863" y="2097088"/>
          <p14:tracePt t="12243" x="717550" y="2097088"/>
          <p14:tracePt t="12251" x="765175" y="2097088"/>
          <p14:tracePt t="12258" x="804863" y="2097088"/>
          <p14:tracePt t="12267" x="836613" y="2097088"/>
          <p14:tracePt t="12275" x="884238" y="2097088"/>
          <p14:tracePt t="12283" x="933450" y="2097088"/>
          <p14:tracePt t="12291" x="989013" y="2097088"/>
          <p14:tracePt t="12299" x="1012825" y="2097088"/>
          <p14:tracePt t="12307" x="1044575" y="2097088"/>
          <p14:tracePt t="12315" x="1060450" y="2097088"/>
          <p14:tracePt t="12320" x="1076325" y="2097088"/>
          <p14:tracePt t="12328" x="1084263" y="2105025"/>
          <p14:tracePt t="12337" x="1092200" y="2105025"/>
          <p14:tracePt t="12447" x="1092200" y="2112963"/>
          <p14:tracePt t="12463" x="1084263" y="2112963"/>
          <p14:tracePt t="12470" x="1084263" y="2120900"/>
          <p14:tracePt t="12682" x="1084263" y="2128838"/>
          <p14:tracePt t="12697" x="1100138" y="2128838"/>
          <p14:tracePt t="12705" x="1108075" y="2128838"/>
          <p14:tracePt t="12713" x="1116013" y="2128838"/>
          <p14:tracePt t="12728" x="1123950" y="2136775"/>
          <p14:tracePt t="12855" x="1131888" y="2136775"/>
          <p14:tracePt t="13346" x="1131888" y="2144713"/>
          <p14:tracePt t="13359" x="1116013" y="2152650"/>
          <p14:tracePt t="13374" x="1100138" y="2160588"/>
          <p14:tracePt t="13383" x="1084263" y="2168525"/>
          <p14:tracePt t="13391" x="1076325" y="2176463"/>
          <p14:tracePt t="13398" x="1060450" y="2176463"/>
          <p14:tracePt t="13407" x="1044575" y="2184400"/>
          <p14:tracePt t="13415" x="1036638" y="2184400"/>
          <p14:tracePt t="13423" x="1020763" y="2192338"/>
          <p14:tracePt t="13429" x="1004888" y="2192338"/>
          <p14:tracePt t="13436" x="996950" y="2192338"/>
          <p14:tracePt t="13445" x="989013" y="2192338"/>
          <p14:tracePt t="13453" x="981075" y="2192338"/>
          <p14:tracePt t="13461" x="973138" y="2184400"/>
          <p14:tracePt t="13468" x="973138" y="2176463"/>
          <p14:tracePt t="13477" x="957263" y="2168525"/>
          <p14:tracePt t="13485" x="957263" y="2152650"/>
          <p14:tracePt t="13493" x="949325" y="2144713"/>
          <p14:tracePt t="13509" x="949325" y="2136775"/>
          <p14:tracePt t="13517" x="941388" y="2128838"/>
          <p14:tracePt t="13623" x="941388" y="2120900"/>
          <p14:tracePt t="13657" x="949325" y="2112963"/>
          <p14:tracePt t="13665" x="973138" y="2112963"/>
          <p14:tracePt t="13673" x="1012825" y="2112963"/>
          <p14:tracePt t="13681" x="1068388" y="2105025"/>
          <p14:tracePt t="13688" x="1123950" y="2105025"/>
          <p14:tracePt t="13697" x="1179513" y="2097088"/>
          <p14:tracePt t="13704" x="1235075" y="2097088"/>
          <p14:tracePt t="13713" x="1292225" y="2097088"/>
          <p14:tracePt t="13720" x="1347788" y="2081213"/>
          <p14:tracePt t="13727" x="1419225" y="2073275"/>
          <p14:tracePt t="13735" x="1490663" y="2065338"/>
          <p14:tracePt t="13743" x="1562100" y="2041525"/>
          <p14:tracePt t="13750" x="1633538" y="2025650"/>
          <p14:tracePt t="13759" x="1706563" y="2001838"/>
          <p14:tracePt t="13767" x="1793875" y="1978025"/>
          <p14:tracePt t="13775" x="1897063" y="1962150"/>
          <p14:tracePt t="13783" x="2000250" y="1938338"/>
          <p14:tracePt t="13791" x="2120900" y="1906588"/>
          <p14:tracePt t="13799" x="2247900" y="1865313"/>
          <p14:tracePt t="13807" x="2359025" y="1833563"/>
          <p14:tracePt t="13813" x="2479675" y="1809750"/>
          <p14:tracePt t="13821" x="2590800" y="1793875"/>
          <p14:tracePt t="13829" x="2717800" y="1770063"/>
          <p14:tracePt t="13837" x="2838450" y="1746250"/>
          <p14:tracePt t="13845" x="2941638" y="1722438"/>
          <p14:tracePt t="13853" x="3036888" y="1706563"/>
          <p14:tracePt t="13861" x="3117850" y="1682750"/>
          <p14:tracePt t="13868" x="3189288" y="1674813"/>
          <p14:tracePt t="13877" x="3260725" y="1658938"/>
          <p14:tracePt t="13885" x="3332163" y="1651000"/>
          <p14:tracePt t="13893" x="3387725" y="1643063"/>
          <p14:tracePt t="13901" x="3443288" y="1635125"/>
          <p14:tracePt t="13907" x="3500438" y="1635125"/>
          <p14:tracePt t="13915" x="3556000" y="1635125"/>
          <p14:tracePt t="13923" x="3611563" y="1635125"/>
          <p14:tracePt t="13931" x="3667125" y="1635125"/>
          <p14:tracePt t="13938" x="3722688" y="1635125"/>
          <p14:tracePt t="13947" x="3778250" y="1627188"/>
          <p14:tracePt t="13955" x="3833813" y="1611313"/>
          <p14:tracePt t="13963" x="3883025" y="1611313"/>
          <p14:tracePt t="13971" x="3938588" y="1603375"/>
          <p14:tracePt t="13979" x="3994150" y="1595438"/>
          <p14:tracePt t="13987" x="4017963" y="1587500"/>
          <p14:tracePt t="13995" x="4025900" y="1587500"/>
          <p14:tracePt t="14001" x="4033838" y="1587500"/>
          <p14:tracePt t="14091" x="4025900" y="1595438"/>
          <p14:tracePt t="14099" x="4010025" y="1603375"/>
          <p14:tracePt t="14107" x="3978275" y="1611313"/>
          <p14:tracePt t="14115" x="3930650" y="1619250"/>
          <p14:tracePt t="14122" x="3875088" y="1643063"/>
          <p14:tracePt t="14131" x="3802063" y="1651000"/>
          <p14:tracePt t="14139" x="3746500" y="1651000"/>
          <p14:tracePt t="14146" x="3690938" y="1658938"/>
          <p14:tracePt t="14154" x="3651250" y="1658938"/>
          <p14:tracePt t="14163" x="3595688" y="1658938"/>
          <p14:tracePt t="14169" x="3540125" y="1658938"/>
          <p14:tracePt t="14177" x="3484563" y="1651000"/>
          <p14:tracePt t="14185" x="3427413" y="1651000"/>
          <p14:tracePt t="14193" x="3395663" y="1651000"/>
          <p14:tracePt t="14201" x="3371850" y="1651000"/>
          <p14:tracePt t="14209" x="3355975" y="1651000"/>
          <p14:tracePt t="14216" x="3348038" y="1651000"/>
          <p14:tracePt t="14279" x="3340100" y="1651000"/>
          <p14:tracePt t="14303" x="3332163" y="1651000"/>
          <p14:tracePt t="14323" x="3324225" y="1651000"/>
          <p14:tracePt t="14331" x="3316288" y="1651000"/>
          <p14:tracePt t="14343" x="3308350" y="1651000"/>
          <p14:tracePt t="14405" x="3300413" y="1651000"/>
          <p14:tracePt t="14412" x="3284538" y="1666875"/>
          <p14:tracePt t="14467" x="3276600" y="1682750"/>
          <p14:tracePt t="14474" x="3244850" y="1690688"/>
          <p14:tracePt t="14482" x="3189288" y="1690688"/>
          <p14:tracePt t="14491" x="3100388" y="1698625"/>
          <p14:tracePt t="14499" x="3021013" y="1698625"/>
          <p14:tracePt t="14507" x="2917825" y="1698625"/>
          <p14:tracePt t="14515" x="2830513" y="1698625"/>
          <p14:tracePt t="14523" x="2733675" y="1698625"/>
          <p14:tracePt t="14531" x="2654300" y="1698625"/>
          <p14:tracePt t="14539" x="2574925" y="1682750"/>
          <p14:tracePt t="14545" x="2487613" y="1682750"/>
          <p14:tracePt t="14553" x="2408238" y="1682750"/>
          <p14:tracePt t="14561" x="2335213" y="1674813"/>
          <p14:tracePt t="14568" x="2263775" y="1666875"/>
          <p14:tracePt t="14577" x="2208213" y="1643063"/>
          <p14:tracePt t="14585" x="2184400" y="1635125"/>
          <p14:tracePt t="14593" x="2160588" y="1619250"/>
          <p14:tracePt t="14601" x="2136775" y="1619250"/>
          <p14:tracePt t="14609" x="2128838" y="1603375"/>
          <p14:tracePt t="14616" x="2105025" y="1587500"/>
          <p14:tracePt t="14624" x="2089150" y="1579563"/>
          <p14:tracePt t="14630" x="2073275" y="1571625"/>
          <p14:tracePt t="14639" x="2057400" y="1555750"/>
          <p14:tracePt t="14647" x="2049463" y="1547813"/>
          <p14:tracePt t="14655" x="2033588" y="1538288"/>
          <p14:tracePt t="14663" x="2025650" y="1538288"/>
          <p14:tracePt t="14671" x="2025650" y="1530350"/>
          <p14:tracePt t="14678" x="2017713" y="1522413"/>
          <p14:tracePt t="14687" x="2000250" y="1514475"/>
          <p14:tracePt t="14695" x="1984375" y="1498600"/>
          <p14:tracePt t="14702" x="1968500" y="1482725"/>
          <p14:tracePt t="14711" x="1960563" y="1466850"/>
          <p14:tracePt t="14718" x="1944688" y="1450975"/>
          <p14:tracePt t="14724" x="1928813" y="1443038"/>
          <p14:tracePt t="14732" x="1912938" y="1427163"/>
          <p14:tracePt t="14741" x="1897063" y="1403350"/>
          <p14:tracePt t="14749" x="1881188" y="1379538"/>
          <p14:tracePt t="14757" x="1865313" y="1355725"/>
          <p14:tracePt t="14765" x="1857375" y="1331913"/>
          <p14:tracePt t="14773" x="1825625" y="1300163"/>
          <p14:tracePt t="14781" x="1809750" y="1276350"/>
          <p14:tracePt t="14789" x="1793875" y="1244600"/>
          <p14:tracePt t="14797" x="1778000" y="1195388"/>
          <p14:tracePt t="14805" x="1746250" y="1139825"/>
          <p14:tracePt t="14811" x="1730375" y="1092200"/>
          <p14:tracePt t="14818" x="1698625" y="1044575"/>
          <p14:tracePt t="14827" x="1674813" y="981075"/>
          <p14:tracePt t="14834" x="1641475" y="933450"/>
          <p14:tracePt t="14843" x="1625600" y="901700"/>
          <p14:tracePt t="14851" x="1601788" y="869950"/>
          <p14:tracePt t="14859" x="1577975" y="844550"/>
          <p14:tracePt t="14867" x="1554163" y="828675"/>
          <p14:tracePt t="14875" x="1522413" y="812800"/>
          <p14:tracePt t="14883" x="1498600" y="796925"/>
          <p14:tracePt t="14891" x="1466850" y="781050"/>
          <p14:tracePt t="14898" x="1435100" y="765175"/>
          <p14:tracePt t="14905" x="1411288" y="749300"/>
          <p14:tracePt t="14913" x="1379538" y="741363"/>
          <p14:tracePt t="14921" x="1355725" y="733425"/>
          <p14:tracePt t="14928" x="1339850" y="733425"/>
          <p14:tracePt t="14936" x="1331913" y="733425"/>
          <p14:tracePt t="14945" x="1316038" y="733425"/>
          <p14:tracePt t="14953" x="1292225" y="733425"/>
          <p14:tracePt t="14961" x="1284288" y="733425"/>
          <p14:tracePt t="14968" x="1258888" y="741363"/>
          <p14:tracePt t="14977" x="1243013" y="749300"/>
          <p14:tracePt t="14985" x="1227138" y="749300"/>
          <p14:tracePt t="14993" x="1219200" y="749300"/>
          <p14:tracePt t="15014" x="1219200" y="757238"/>
          <p14:tracePt t="15038" x="1211263" y="765175"/>
          <p14:tracePt t="15047" x="1211263" y="773113"/>
          <p14:tracePt t="15055" x="1203325" y="781050"/>
          <p14:tracePt t="15070" x="1171575" y="812800"/>
          <p14:tracePt t="15078" x="1163638" y="828675"/>
          <p14:tracePt t="15086" x="1147763" y="852488"/>
          <p14:tracePt t="15092" x="1131888" y="869950"/>
          <p14:tracePt t="15101" x="1123950" y="885825"/>
          <p14:tracePt t="15109" x="1116013" y="901700"/>
          <p14:tracePt t="15116" x="1108075" y="933450"/>
          <p14:tracePt t="15124" x="1108075" y="949325"/>
          <p14:tracePt t="15133" x="1108075" y="981075"/>
          <p14:tracePt t="15141" x="1116013" y="989013"/>
          <p14:tracePt t="15149" x="1131888" y="1012825"/>
          <p14:tracePt t="15157" x="1147763" y="1036638"/>
          <p14:tracePt t="15165" x="1171575" y="1052513"/>
          <p14:tracePt t="15173" x="1195388" y="1076325"/>
          <p14:tracePt t="15179" x="1211263" y="1092200"/>
          <p14:tracePt t="15187" x="1258888" y="1108075"/>
          <p14:tracePt t="15195" x="1308100" y="1123950"/>
          <p14:tracePt t="15203" x="1347788" y="1147763"/>
          <p14:tracePt t="15211" x="1411288" y="1163638"/>
          <p14:tracePt t="15218" x="1458913" y="1179513"/>
          <p14:tracePt t="15227" x="1514475" y="1179513"/>
          <p14:tracePt t="15235" x="1570038" y="1195388"/>
          <p14:tracePt t="15243" x="1609725" y="1195388"/>
          <p14:tracePt t="15251" x="1651000" y="1195388"/>
          <p14:tracePt t="15258" x="1682750" y="1195388"/>
          <p14:tracePt t="15265" x="1698625" y="1195388"/>
          <p14:tracePt t="15273" x="1714500" y="1187450"/>
          <p14:tracePt t="15375" x="1714500" y="1179513"/>
          <p14:tracePt t="15383" x="1690688" y="1179513"/>
          <p14:tracePt t="15391" x="1666875" y="1171575"/>
          <p14:tracePt t="15399" x="1617663" y="1171575"/>
          <p14:tracePt t="15407" x="1562100" y="1171575"/>
          <p14:tracePt t="15414" x="1506538" y="1171575"/>
          <p14:tracePt t="15423" x="1450975" y="1171575"/>
          <p14:tracePt t="15430" x="1395413" y="1171575"/>
          <p14:tracePt t="15439" x="1355725" y="1179513"/>
          <p14:tracePt t="15447" x="1331913" y="1179513"/>
          <p14:tracePt t="15452" x="1316038" y="1179513"/>
          <p14:tracePt t="15461" x="1308100" y="1187450"/>
          <p14:tracePt t="15587" x="1308100" y="1195388"/>
          <p14:tracePt t="15603" x="1308100" y="1204913"/>
          <p14:tracePt t="16335" x="1331913" y="1204913"/>
          <p14:tracePt t="16343" x="1363663" y="1228725"/>
          <p14:tracePt t="16350" x="1419225" y="1244600"/>
          <p14:tracePt t="16358" x="1474788" y="1260475"/>
          <p14:tracePt t="16366" x="1546225" y="1284288"/>
          <p14:tracePt t="16372" x="1617663" y="1308100"/>
          <p14:tracePt t="16380" x="1706563" y="1323975"/>
          <p14:tracePt t="16388" x="1817688" y="1347788"/>
          <p14:tracePt t="16396" x="1936750" y="1371600"/>
          <p14:tracePt t="16405" x="2097088" y="1395413"/>
          <p14:tracePt t="16413" x="2303463" y="1419225"/>
          <p14:tracePt t="16421" x="2511425" y="1450975"/>
          <p14:tracePt t="16429" x="2774950" y="1482725"/>
          <p14:tracePt t="16437" x="3005138" y="1490663"/>
          <p14:tracePt t="16445" x="3189288" y="1522413"/>
          <p14:tracePt t="16452" x="3348038" y="1555750"/>
          <p14:tracePt t="16458" x="3532188" y="1587500"/>
          <p14:tracePt t="16467" x="3706813" y="1651000"/>
          <p14:tracePt t="16475" x="3906838" y="1706563"/>
          <p14:tracePt t="16483" x="4097338" y="1762125"/>
          <p14:tracePt t="16491" x="4297363" y="1833563"/>
          <p14:tracePt t="16499" x="4551363" y="1914525"/>
          <p14:tracePt t="16507" x="4799013" y="1978025"/>
          <p14:tracePt t="16515" x="5038725" y="2025650"/>
          <p14:tracePt t="16523" x="5284788" y="2065338"/>
          <p14:tracePt t="16531" x="5468938" y="2097088"/>
          <p14:tracePt t="16539" x="5676900" y="2120900"/>
          <p14:tracePt t="16547" x="5859463" y="2144713"/>
          <p14:tracePt t="16553" x="6010275" y="2168525"/>
          <p14:tracePt t="16561" x="6154738" y="2192338"/>
          <p14:tracePt t="16569" x="6289675" y="2216150"/>
          <p14:tracePt t="16577" x="6410325" y="2241550"/>
          <p14:tracePt t="16584" x="6521450" y="2249488"/>
          <p14:tracePt t="16593" x="6648450" y="2273300"/>
          <p14:tracePt t="16601" x="6743700" y="2281238"/>
          <p14:tracePt t="16609" x="6840538" y="2297113"/>
          <p14:tracePt t="16616" x="6935788" y="2297113"/>
          <p14:tracePt t="16625" x="7031038" y="2305050"/>
          <p14:tracePt t="16633" x="7126288" y="2305050"/>
          <p14:tracePt t="16638" x="7207250" y="2312988"/>
          <p14:tracePt t="16646" x="7262813" y="2328863"/>
          <p14:tracePt t="16655" x="7318375" y="2336800"/>
          <p14:tracePt t="16663" x="7366000" y="2336800"/>
          <p14:tracePt t="16671" x="7405688" y="2344738"/>
          <p14:tracePt t="16679" x="7421563" y="2344738"/>
          <p14:tracePt t="16687" x="7429500" y="2352675"/>
          <p14:tracePt t="16768" x="7381875" y="2368550"/>
          <p14:tracePt t="16777" x="7326313" y="2368550"/>
          <p14:tracePt t="16785" x="7270750" y="2368550"/>
          <p14:tracePt t="16793" x="7215188" y="2376488"/>
          <p14:tracePt t="16800" x="7159625" y="2376488"/>
          <p14:tracePt t="16809" x="7102475" y="2376488"/>
          <p14:tracePt t="16817" x="7046913" y="2376488"/>
          <p14:tracePt t="16823" x="6991350" y="2368550"/>
          <p14:tracePt t="16831" x="6935788" y="2360613"/>
          <p14:tracePt t="16839" x="6904038" y="2352675"/>
          <p14:tracePt t="16847" x="6856413" y="2352675"/>
          <p14:tracePt t="16855" x="6816725" y="2344738"/>
          <p14:tracePt t="16863" x="6784975" y="2336800"/>
          <p14:tracePt t="16871" x="6743700" y="2336800"/>
          <p14:tracePt t="16879" x="6680200" y="2328863"/>
          <p14:tracePt t="16886" x="6640513" y="2320925"/>
          <p14:tracePt t="16895" x="6584950" y="2305050"/>
          <p14:tracePt t="16903" x="6537325" y="2305050"/>
          <p14:tracePt t="16909" x="6497638" y="2297113"/>
          <p14:tracePt t="16916" x="6465888" y="2289175"/>
          <p14:tracePt t="16925" x="6434138" y="2281238"/>
          <p14:tracePt t="16932" x="6418263" y="2273300"/>
          <p14:tracePt t="16941" x="6402388" y="2265363"/>
          <p14:tracePt t="16957" x="6392863" y="2265363"/>
          <p14:tracePt t="16965" x="6384925" y="2265363"/>
          <p14:tracePt t="17007" x="6384925" y="2257425"/>
          <p14:tracePt t="17018" x="6384925" y="2249488"/>
          <p14:tracePt t="17039" x="6384925" y="2241550"/>
          <p14:tracePt t="17055" x="6392863" y="2233613"/>
          <p14:tracePt t="17071" x="6402388" y="2233613"/>
          <p14:tracePt t="17079" x="6410325" y="2224088"/>
          <p14:tracePt t="17085" x="6418263" y="2224088"/>
          <p14:tracePt t="17093" x="6426200" y="2224088"/>
          <p14:tracePt t="17141" x="6426200" y="2216150"/>
          <p14:tracePt t="17185" x="6392863" y="2208213"/>
          <p14:tracePt t="17191" x="6345238" y="2200275"/>
          <p14:tracePt t="17198" x="6289675" y="2192338"/>
          <p14:tracePt t="17207" x="6218238" y="2176463"/>
          <p14:tracePt t="17215" x="6154738" y="2176463"/>
          <p14:tracePt t="17223" x="6083300" y="2168525"/>
          <p14:tracePt t="17231" x="6026150" y="2168525"/>
          <p14:tracePt t="17239" x="5970588" y="2168525"/>
          <p14:tracePt t="17247" x="5915025" y="2168525"/>
          <p14:tracePt t="17255" x="5859463" y="2168525"/>
          <p14:tracePt t="17263" x="5803900" y="2160588"/>
          <p14:tracePt t="17271" x="5772150" y="2160588"/>
          <p14:tracePt t="17277" x="5740400" y="2160588"/>
          <p14:tracePt t="17284" x="5716588" y="2160588"/>
          <p14:tracePt t="17293" x="5700713" y="2160588"/>
          <p14:tracePt t="17300" x="5659438" y="2160588"/>
          <p14:tracePt t="17309" x="5627688" y="2160588"/>
          <p14:tracePt t="17317" x="5588000" y="2160588"/>
          <p14:tracePt t="17325" x="5540375" y="2160588"/>
          <p14:tracePt t="17333" x="5500688" y="2160588"/>
          <p14:tracePt t="17341" x="5453063" y="2168525"/>
          <p14:tracePt t="17349" x="5413375" y="2176463"/>
          <p14:tracePt t="17357" x="5349875" y="2200275"/>
          <p14:tracePt t="17365" x="5318125" y="2208213"/>
          <p14:tracePt t="17371" x="5292725" y="2224088"/>
          <p14:tracePt t="17378" x="5268913" y="2233613"/>
          <p14:tracePt t="17387" x="5253038" y="2241550"/>
          <p14:tracePt t="17395" x="5229225" y="2249488"/>
          <p14:tracePt t="17402" x="5213350" y="2257425"/>
          <p14:tracePt t="17411" x="5197475" y="2273300"/>
          <p14:tracePt t="17419" x="5189538" y="2281238"/>
          <p14:tracePt t="17427" x="5181600" y="2281238"/>
          <p14:tracePt t="17435" x="5165725" y="2289175"/>
          <p14:tracePt t="17465" x="5157788" y="2289175"/>
          <p14:tracePt t="17477" x="5157788" y="2297113"/>
          <p14:tracePt t="17485" x="5149850" y="2297113"/>
          <p14:tracePt t="17493" x="5149850" y="2305050"/>
          <p14:tracePt t="17500" x="5141913" y="2312988"/>
          <p14:tracePt t="17521" x="5133975" y="2320925"/>
          <p14:tracePt t="17528" x="5133975" y="2328863"/>
          <p14:tracePt t="17537" x="5126038" y="2328863"/>
          <p14:tracePt t="17579" x="5133975" y="2336800"/>
          <p14:tracePt t="17587" x="5141913" y="2336800"/>
          <p14:tracePt t="17595" x="5157788" y="2344738"/>
          <p14:tracePt t="17603" x="5173663" y="2352675"/>
          <p14:tracePt t="17611" x="5197475" y="2360613"/>
          <p14:tracePt t="17618" x="5205413" y="2360613"/>
          <p14:tracePt t="17627" x="5237163" y="2368550"/>
          <p14:tracePt t="17635" x="5268913" y="2368550"/>
          <p14:tracePt t="17641" x="5310188" y="2368550"/>
          <p14:tracePt t="17649" x="5365750" y="2368550"/>
          <p14:tracePt t="17657" x="5421313" y="2368550"/>
          <p14:tracePt t="17665" x="5476875" y="2368550"/>
          <p14:tracePt t="17673" x="5548313" y="2368550"/>
          <p14:tracePt t="17681" x="5603875" y="2368550"/>
          <p14:tracePt t="17689" x="5659438" y="2368550"/>
          <p14:tracePt t="17697" x="5700713" y="2368550"/>
          <p14:tracePt t="17705" x="5748338" y="2360613"/>
          <p14:tracePt t="17713" x="5803900" y="2360613"/>
          <p14:tracePt t="17721" x="5859463" y="2360613"/>
          <p14:tracePt t="17727" x="5883275" y="2360613"/>
          <p14:tracePt t="17735" x="5915025" y="2352675"/>
          <p14:tracePt t="17743" x="5946775" y="2352675"/>
          <p14:tracePt t="17750" x="5970588" y="2352675"/>
          <p14:tracePt t="17759" x="6002338" y="2352675"/>
          <p14:tracePt t="17767" x="6043613" y="2352675"/>
          <p14:tracePt t="17775" x="6059488" y="2352675"/>
          <p14:tracePt t="17784" x="6083300" y="2352675"/>
          <p14:tracePt t="17791" x="6107113" y="2352675"/>
          <p14:tracePt t="17798" x="6138863" y="2352675"/>
          <p14:tracePt t="17806" x="6162675" y="2352675"/>
          <p14:tracePt t="17814" x="6202363" y="2344738"/>
          <p14:tracePt t="17821" x="6242050" y="2344738"/>
          <p14:tracePt t="17828" x="6297613" y="2344738"/>
          <p14:tracePt t="17837" x="6329363" y="2336800"/>
          <p14:tracePt t="17845" x="6361113" y="2336800"/>
          <p14:tracePt t="17853" x="6402388" y="2336800"/>
          <p14:tracePt t="17861" x="6442075" y="2336800"/>
          <p14:tracePt t="17868" x="6481763" y="2336800"/>
          <p14:tracePt t="17877" x="6513513" y="2336800"/>
          <p14:tracePt t="17885" x="6545263" y="2336800"/>
          <p14:tracePt t="17893" x="6584950" y="2336800"/>
          <p14:tracePt t="17900" x="6616700" y="2336800"/>
          <p14:tracePt t="17907" x="6656388" y="2336800"/>
          <p14:tracePt t="17914" x="6704013" y="2336800"/>
          <p14:tracePt t="17923" x="6759575" y="2336800"/>
          <p14:tracePt t="17931" x="6800850" y="2336800"/>
          <p14:tracePt t="17939" x="6856413" y="2336800"/>
          <p14:tracePt t="17947" x="6911975" y="2336800"/>
          <p14:tracePt t="17954" x="6967538" y="2336800"/>
          <p14:tracePt t="17963" x="7023100" y="2344738"/>
          <p14:tracePt t="17971" x="7078663" y="2344738"/>
          <p14:tracePt t="17979" x="7135813" y="2352675"/>
          <p14:tracePt t="17986" x="7191375" y="2352675"/>
          <p14:tracePt t="17995" x="7246938" y="2352675"/>
          <p14:tracePt t="18000" x="7302500" y="2360613"/>
          <p14:tracePt t="18009" x="7358063" y="2368550"/>
          <p14:tracePt t="18017" x="7397750" y="2368550"/>
          <p14:tracePt t="18025" x="7445375" y="2368550"/>
          <p14:tracePt t="18032" x="7477125" y="2368550"/>
          <p14:tracePt t="18041" x="7518400" y="2368550"/>
          <p14:tracePt t="18048" x="7534275" y="2368550"/>
          <p14:tracePt t="18057" x="7566025" y="2368550"/>
          <p14:tracePt t="18069" x="7573963" y="2368550"/>
          <p14:tracePt t="18073" x="7589838" y="2368550"/>
          <p14:tracePt t="18081" x="7597775" y="2368550"/>
          <p14:tracePt t="18089" x="7605713" y="2360613"/>
          <p14:tracePt t="18511" x="7605713" y="2352675"/>
          <p14:tracePt t="18519" x="7597775" y="2352675"/>
          <p14:tracePt t="18527" x="7581900" y="2344738"/>
          <p14:tracePt t="18534" x="7566025" y="2344738"/>
          <p14:tracePt t="18543" x="7534275" y="2336800"/>
          <p14:tracePt t="18548" x="7510463" y="2336800"/>
          <p14:tracePt t="18557" x="7453313" y="2336800"/>
          <p14:tracePt t="18565" x="7397750" y="2336800"/>
          <p14:tracePt t="18573" x="7342188" y="2328863"/>
          <p14:tracePt t="18581" x="7270750" y="2328863"/>
          <p14:tracePt t="18589" x="7215188" y="2320925"/>
          <p14:tracePt t="18597" x="7151688" y="2320925"/>
          <p14:tracePt t="18605" x="7062788" y="2312988"/>
          <p14:tracePt t="18613" x="6983413" y="2312988"/>
          <p14:tracePt t="18621" x="6904038" y="2312988"/>
          <p14:tracePt t="18629" x="6816725" y="2312988"/>
          <p14:tracePt t="18637" x="6719888" y="2312988"/>
          <p14:tracePt t="18643" x="6656388" y="2297113"/>
          <p14:tracePt t="18651" x="6584950" y="2297113"/>
          <p14:tracePt t="18658" x="6529388" y="2281238"/>
          <p14:tracePt t="18666" x="6465888" y="2273300"/>
          <p14:tracePt t="18675" x="6426200" y="2265363"/>
          <p14:tracePt t="18683" x="6369050" y="2249488"/>
          <p14:tracePt t="18691" x="6313488" y="2249488"/>
          <p14:tracePt t="18698" x="6265863" y="2249488"/>
          <p14:tracePt t="18707" x="6242050" y="2249488"/>
          <p14:tracePt t="18715" x="6210300" y="2249488"/>
          <p14:tracePt t="18723" x="6178550" y="2249488"/>
          <p14:tracePt t="18729" x="6146800" y="2249488"/>
          <p14:tracePt t="18737" x="6107113" y="2249488"/>
          <p14:tracePt t="18745" x="6067425" y="2249488"/>
          <p14:tracePt t="18753" x="6018213" y="2257425"/>
          <p14:tracePt t="18761" x="5978525" y="2265363"/>
          <p14:tracePt t="18768" x="5915025" y="2281238"/>
          <p14:tracePt t="18777" x="5859463" y="2305050"/>
          <p14:tracePt t="18785" x="5795963" y="2320925"/>
          <p14:tracePt t="18793" x="5740400" y="2344738"/>
          <p14:tracePt t="18801" x="5684838" y="2360613"/>
          <p14:tracePt t="18809" x="5619750" y="2376488"/>
          <p14:tracePt t="18816" x="5580063" y="2400300"/>
          <p14:tracePt t="18823" x="5532438" y="2416175"/>
          <p14:tracePt t="18831" x="5508625" y="2432050"/>
          <p14:tracePt t="18839" x="5484813" y="2447925"/>
          <p14:tracePt t="18846" x="5461000" y="2463800"/>
          <p14:tracePt t="18855" x="5445125" y="2479675"/>
          <p14:tracePt t="18863" x="5429250" y="2487613"/>
          <p14:tracePt t="18871" x="5421313" y="2503488"/>
          <p14:tracePt t="18878" x="5405438" y="2519363"/>
          <p14:tracePt t="18887" x="5389563" y="2535238"/>
          <p14:tracePt t="18895" x="5373688" y="2551113"/>
          <p14:tracePt t="18903" x="5349875" y="2566988"/>
          <p14:tracePt t="18911" x="5334000" y="2584450"/>
          <p14:tracePt t="18916" x="5318125" y="2592388"/>
          <p14:tracePt t="18925" x="5292725" y="2600325"/>
          <p14:tracePt t="18933" x="5276850" y="2608263"/>
          <p14:tracePt t="18941" x="5268913" y="2616200"/>
          <p14:tracePt t="18948" x="5268913" y="2624138"/>
          <p14:tracePt t="18957" x="5260975" y="2624138"/>
          <p14:tracePt t="19086" x="5268913" y="2616200"/>
          <p14:tracePt t="19092" x="5292725" y="2608263"/>
          <p14:tracePt t="19100" x="5334000" y="2600325"/>
          <p14:tracePt t="19108" x="5365750" y="2600325"/>
          <p14:tracePt t="19116" x="5397500" y="2600325"/>
          <p14:tracePt t="19125" x="5429250" y="2600325"/>
          <p14:tracePt t="19133" x="5468938" y="2592388"/>
          <p14:tracePt t="19141" x="5524500" y="2592388"/>
          <p14:tracePt t="19149" x="5564188" y="2592388"/>
          <p14:tracePt t="19156" x="5611813" y="2584450"/>
          <p14:tracePt t="19165" x="5651500" y="2584450"/>
          <p14:tracePt t="19172" x="5676900" y="2576513"/>
          <p14:tracePt t="19181" x="5716588" y="2566988"/>
          <p14:tracePt t="19189" x="5740400" y="2566988"/>
          <p14:tracePt t="19195" x="5756275" y="2559050"/>
          <p14:tracePt t="19203" x="5764213" y="2559050"/>
          <p14:tracePt t="19211" x="5780088" y="2559050"/>
          <p14:tracePt t="19223" x="5788025" y="2559050"/>
          <p14:tracePt t="19391" x="5788025" y="2566988"/>
          <p14:tracePt t="19537" x="5795963" y="2559050"/>
          <p14:tracePt t="19544" x="5803900" y="2559050"/>
          <p14:tracePt t="19615" x="5803900" y="2551113"/>
          <p14:tracePt t="19917" x="5811838" y="2551113"/>
          <p14:tracePt t="19923" x="5867400" y="2519363"/>
          <p14:tracePt t="19931" x="5954713" y="2471738"/>
          <p14:tracePt t="19938" x="6051550" y="2439988"/>
          <p14:tracePt t="19946" x="6122988" y="2432050"/>
          <p14:tracePt t="19955" x="6146800" y="2424113"/>
          <p14:tracePt t="19962" x="6154738" y="2416175"/>
          <p14:tracePt t="19971" x="6170613" y="2416175"/>
          <p14:tracePt t="19979" x="6186488" y="2408238"/>
          <p14:tracePt t="19986" x="6202363" y="2400300"/>
          <p14:tracePt t="19995" x="6218238" y="2400300"/>
          <p14:tracePt t="20003" x="6273800" y="2392363"/>
          <p14:tracePt t="20011" x="6329363" y="2392363"/>
          <p14:tracePt t="20019" x="6384925" y="2392363"/>
          <p14:tracePt t="20025" x="6450013" y="2392363"/>
          <p14:tracePt t="20033" x="6521450" y="2384425"/>
          <p14:tracePt t="20041" x="6600825" y="2384425"/>
          <p14:tracePt t="20049" x="6672263" y="2384425"/>
          <p14:tracePt t="20068" x="6824663" y="2384425"/>
          <p14:tracePt t="20073" x="6880225" y="2384425"/>
          <p14:tracePt t="20081" x="6935788" y="2384425"/>
          <p14:tracePt t="20089" x="6991350" y="2384425"/>
          <p14:tracePt t="20097" x="7046913" y="2384425"/>
          <p14:tracePt t="20105" x="7086600" y="2384425"/>
          <p14:tracePt t="20111" x="7126288" y="2384425"/>
          <p14:tracePt t="20119" x="7151688" y="2384425"/>
          <p14:tracePt t="20127" x="7167563" y="2384425"/>
          <p14:tracePt t="20281" x="7167563" y="2376488"/>
          <p14:tracePt t="20306" x="7167563" y="2368550"/>
          <p14:tracePt t="20326" x="7167563" y="2360613"/>
          <p14:tracePt t="20334" x="7143750" y="2344738"/>
          <p14:tracePt t="20343" x="7126288" y="2328863"/>
          <p14:tracePt t="20350" x="7102475" y="2312988"/>
          <p14:tracePt t="20359" x="7070725" y="2297113"/>
          <p14:tracePt t="20366" x="7023100" y="2281238"/>
          <p14:tracePt t="20375" x="6959600" y="2265363"/>
          <p14:tracePt t="20382" x="6919913" y="2241550"/>
          <p14:tracePt t="20388" x="6888163" y="2233613"/>
          <p14:tracePt t="20397" x="6840538" y="2216150"/>
          <p14:tracePt t="20405" x="6816725" y="2208213"/>
          <p14:tracePt t="20413" x="6777038" y="2200275"/>
          <p14:tracePt t="20421" x="6751638" y="2192338"/>
          <p14:tracePt t="20429" x="6727825" y="2192338"/>
          <p14:tracePt t="20437" x="6704013" y="2184400"/>
          <p14:tracePt t="20445" x="6688138" y="2184400"/>
          <p14:tracePt t="20453" x="6664325" y="2184400"/>
          <p14:tracePt t="20461" x="6648450" y="2184400"/>
          <p14:tracePt t="20468" x="6640513" y="2184400"/>
          <p14:tracePt t="20477" x="6632575" y="2184400"/>
          <p14:tracePt t="20535" x="6640513" y="2184400"/>
          <p14:tracePt t="20543" x="6656388" y="2184400"/>
          <p14:tracePt t="20551" x="6688138" y="2184400"/>
          <p14:tracePt t="20559" x="6735763" y="2184400"/>
          <p14:tracePt t="20567" x="6808788" y="2192338"/>
          <p14:tracePt t="20572" x="6896100" y="2208213"/>
          <p14:tracePt t="20581" x="6991350" y="2216150"/>
          <p14:tracePt t="20589" x="7070725" y="2224088"/>
          <p14:tracePt t="20597" x="7167563" y="2224088"/>
          <p14:tracePt t="20605" x="7286625" y="2224088"/>
          <p14:tracePt t="20613" x="7381875" y="2224088"/>
          <p14:tracePt t="20621" x="7477125" y="2224088"/>
          <p14:tracePt t="20629" x="7589838" y="2200275"/>
          <p14:tracePt t="20637" x="7677150" y="2192338"/>
          <p14:tracePt t="20645" x="7756525" y="2168525"/>
          <p14:tracePt t="20653" x="7812088" y="2160588"/>
          <p14:tracePt t="20661" x="7877175" y="2144713"/>
          <p14:tracePt t="20666" x="7932738" y="2120900"/>
          <p14:tracePt t="20674" x="7980363" y="2112963"/>
          <p14:tracePt t="20682" x="8012113" y="2097088"/>
          <p14:tracePt t="20691" x="8027988" y="2089150"/>
          <p14:tracePt t="20788" x="8020050" y="2097088"/>
          <p14:tracePt t="20797" x="8012113" y="2097088"/>
          <p14:tracePt t="20805" x="7996238" y="2105025"/>
          <p14:tracePt t="20813" x="7980363" y="2105025"/>
          <p14:tracePt t="20821" x="7972425" y="2112963"/>
          <p14:tracePt t="20828" x="7956550" y="2120900"/>
          <p14:tracePt t="20837" x="7948613" y="2120900"/>
          <p14:tracePt t="20843" x="7940675" y="2128838"/>
          <p14:tracePt t="20907" x="7932738" y="2136775"/>
          <p14:tracePt t="20919" x="7924800" y="2144713"/>
          <p14:tracePt t="20927" x="7908925" y="2168525"/>
          <p14:tracePt t="20932" x="7869238" y="2184400"/>
          <p14:tracePt t="20941" x="7835900" y="2200275"/>
          <p14:tracePt t="20949" x="7780338" y="2233613"/>
          <p14:tracePt t="20957" x="7716838" y="2249488"/>
          <p14:tracePt t="20965" x="7661275" y="2289175"/>
          <p14:tracePt t="20973" x="7597775" y="2312988"/>
          <p14:tracePt t="20981" x="7550150" y="2328863"/>
          <p14:tracePt t="20988" x="7518400" y="2344738"/>
          <p14:tracePt t="20997" x="7502525" y="2352675"/>
          <p14:tracePt t="21005" x="7493000" y="2352675"/>
          <p14:tracePt t="21013" x="7493000" y="2360613"/>
          <p14:tracePt t="21154" x="7485063" y="2360613"/>
          <p14:tracePt t="21169" x="7477125" y="2360613"/>
          <p14:tracePt t="21177" x="7469188" y="2360613"/>
          <p14:tracePt t="21185" x="7461250" y="2360613"/>
          <p14:tracePt t="21193" x="7453313" y="2360613"/>
          <p14:tracePt t="21207" x="7445375" y="2352675"/>
          <p14:tracePt t="21216" x="7445375" y="2344738"/>
          <p14:tracePt t="21231" x="7437438" y="2336800"/>
          <p14:tracePt t="21239" x="7437438" y="2328863"/>
          <p14:tracePt t="21247" x="7429500" y="2328863"/>
          <p14:tracePt t="21279" x="7429500" y="2320925"/>
          <p14:tracePt t="21295" x="7437438" y="2312988"/>
          <p14:tracePt t="21300" x="7445375" y="2305050"/>
          <p14:tracePt t="21317" x="7453313" y="2297113"/>
          <p14:tracePt t="21325" x="7461250" y="2289175"/>
          <p14:tracePt t="21332" x="7469188" y="2281238"/>
          <p14:tracePt t="21341" x="7469188" y="2265363"/>
          <p14:tracePt t="21348" x="7477125" y="2249488"/>
          <p14:tracePt t="21357" x="7493000" y="2233613"/>
          <p14:tracePt t="21365" x="7502525" y="2216150"/>
          <p14:tracePt t="21373" x="7510463" y="2216150"/>
          <p14:tracePt t="21381" x="7518400" y="2200275"/>
          <p14:tracePt t="21389" x="7526338" y="2184400"/>
          <p14:tracePt t="21395" x="7534275" y="2176463"/>
          <p14:tracePt t="21403" x="7550150" y="2160588"/>
          <p14:tracePt t="21411" x="7558088" y="2144713"/>
          <p14:tracePt t="21418" x="7566025" y="2128838"/>
          <p14:tracePt t="21427" x="7573963" y="2128838"/>
          <p14:tracePt t="21443" x="7573963" y="2120900"/>
          <p14:tracePt t="21450" x="7581900" y="2120900"/>
          <p14:tracePt t="21458" x="7597775" y="2112963"/>
          <p14:tracePt t="21467" x="7605713" y="2112963"/>
          <p14:tracePt t="21475" x="7621588" y="2112963"/>
          <p14:tracePt t="21481" x="7645400" y="2112963"/>
          <p14:tracePt t="21489" x="7653338" y="2112963"/>
          <p14:tracePt t="21497" x="7669213" y="2112963"/>
          <p14:tracePt t="21505" x="7685088" y="2128838"/>
          <p14:tracePt t="21513" x="7700963" y="2136775"/>
          <p14:tracePt t="21521" x="7708900" y="2144713"/>
          <p14:tracePt t="21529" x="7724775" y="2160588"/>
          <p14:tracePt t="21537" x="7740650" y="2176463"/>
          <p14:tracePt t="21545" x="7756525" y="2192338"/>
          <p14:tracePt t="21553" x="7756525" y="2200275"/>
          <p14:tracePt t="21561" x="7756525" y="2216150"/>
          <p14:tracePt t="21568" x="7756525" y="2233613"/>
          <p14:tracePt t="21575" x="7756525" y="2241550"/>
          <p14:tracePt t="21583" x="7748588" y="2257425"/>
          <p14:tracePt t="21591" x="7740650" y="2273300"/>
          <p14:tracePt t="21598" x="7724775" y="2289175"/>
          <p14:tracePt t="21607" x="7716838" y="2297113"/>
          <p14:tracePt t="21615" x="7700963" y="2305050"/>
          <p14:tracePt t="21623" x="7685088" y="2320925"/>
          <p14:tracePt t="21631" x="7669213" y="2336800"/>
          <p14:tracePt t="21638" x="7637463" y="2344738"/>
          <p14:tracePt t="21647" x="7613650" y="2360613"/>
          <p14:tracePt t="21655" x="7573963" y="2368550"/>
          <p14:tracePt t="21663" x="7542213" y="2376488"/>
          <p14:tracePt t="21669" x="7510463" y="2376488"/>
          <p14:tracePt t="21677" x="7502525" y="2376488"/>
          <p14:tracePt t="21685" x="7485063" y="2376488"/>
          <p14:tracePt t="21693" x="7469188" y="2376488"/>
          <p14:tracePt t="21701" x="7453313" y="2368550"/>
          <p14:tracePt t="21709" x="7445375" y="2352675"/>
          <p14:tracePt t="21716" x="7429500" y="2344738"/>
          <p14:tracePt t="21725" x="7421563" y="2328863"/>
          <p14:tracePt t="21732" x="7413625" y="2312988"/>
          <p14:tracePt t="21741" x="7405688" y="2297113"/>
          <p14:tracePt t="21757" x="7397750" y="2289175"/>
          <p14:tracePt t="21763" x="7397750" y="2281238"/>
          <p14:tracePt t="21771" x="7397750" y="2273300"/>
          <p14:tracePt t="21779" x="7389813" y="2265363"/>
          <p14:tracePt t="21787" x="7389813" y="2257425"/>
          <p14:tracePt t="21803" x="7381875" y="2241550"/>
          <p14:tracePt t="21811" x="7381875" y="2233613"/>
          <p14:tracePt t="21819" x="7381875" y="2224088"/>
          <p14:tracePt t="21827" x="7381875" y="2216150"/>
          <p14:tracePt t="21835" x="7381875" y="2208213"/>
          <p14:tracePt t="21842" x="7381875" y="2200275"/>
          <p14:tracePt t="21857" x="7389813" y="2200275"/>
          <p14:tracePt t="21865" x="7389813" y="2192338"/>
          <p14:tracePt t="21872" x="7397750" y="2184400"/>
          <p14:tracePt t="21881" x="7405688" y="2184400"/>
          <p14:tracePt t="21889" x="7413625" y="2176463"/>
          <p14:tracePt t="21897" x="7413625" y="2168525"/>
          <p14:tracePt t="21904" x="7421563" y="2168525"/>
          <p14:tracePt t="21912" x="7421563" y="2160588"/>
          <p14:tracePt t="21933" x="7429500" y="2160588"/>
          <p14:tracePt t="21955" x="7437438" y="2160588"/>
          <p14:tracePt t="21971" x="7461250" y="2160588"/>
          <p14:tracePt t="21978" x="7469188" y="2160588"/>
          <p14:tracePt t="21986" x="7485063" y="2160588"/>
          <p14:tracePt t="21995" x="7493000" y="2168525"/>
          <p14:tracePt t="22003" x="7502525" y="2176463"/>
          <p14:tracePt t="22018" x="7510463" y="2184400"/>
          <p14:tracePt t="22029" x="7510463" y="2192338"/>
          <p14:tracePt t="22049" x="7510463" y="2200275"/>
          <p14:tracePt t="22199" x="7518400" y="2200275"/>
          <p14:tracePt t="22401" x="7526338" y="2200275"/>
          <p14:tracePt t="22412" x="7534275" y="2200275"/>
          <p14:tracePt t="22421" x="7558088" y="2216150"/>
          <p14:tracePt t="22428" x="7581900" y="2224088"/>
          <p14:tracePt t="22437" x="7605713" y="2233613"/>
          <p14:tracePt t="22444" x="7629525" y="2241550"/>
          <p14:tracePt t="22452" x="7645400" y="2257425"/>
          <p14:tracePt t="22461" x="7661275" y="2273300"/>
          <p14:tracePt t="22469" x="7693025" y="2289175"/>
          <p14:tracePt t="22477" x="7708900" y="2297113"/>
          <p14:tracePt t="22485" x="7724775" y="2312988"/>
          <p14:tracePt t="22490" x="7740650" y="2320925"/>
          <p14:tracePt t="22514" x="7748588" y="2320925"/>
          <p14:tracePt t="22527" x="7748588" y="2328863"/>
          <p14:tracePt t="22711" x="7748588" y="2320925"/>
          <p14:tracePt t="22720" x="7748588" y="2312988"/>
          <p14:tracePt t="22727" x="7748588" y="2305050"/>
          <p14:tracePt t="22743" x="7756525" y="2297113"/>
          <p14:tracePt t="22751" x="7756525" y="2289175"/>
          <p14:tracePt t="22759" x="7764463" y="2289175"/>
          <p14:tracePt t="22765" x="7764463" y="2281238"/>
          <p14:tracePt t="22773" x="7780338" y="2273300"/>
          <p14:tracePt t="22781" x="7788275" y="2273300"/>
          <p14:tracePt t="22789" x="7788275" y="2265363"/>
          <p14:tracePt t="22805" x="7796213" y="2265363"/>
          <p14:tracePt t="22825" x="7804150" y="2265363"/>
          <p14:tracePt t="22833" x="7812088" y="2265363"/>
          <p14:tracePt t="23111" x="7812088" y="2257425"/>
          <p14:tracePt t="23128" x="7827963" y="2241550"/>
          <p14:tracePt t="23137" x="7843838" y="2224088"/>
          <p14:tracePt t="23144" x="7851775" y="2216150"/>
          <p14:tracePt t="23152" x="7859713" y="2216150"/>
          <p14:tracePt t="23188" x="7843838" y="2224088"/>
          <p14:tracePt t="23227" x="7843838" y="2233613"/>
          <p14:tracePt t="23831" x="7835900" y="2233613"/>
          <p14:tracePt t="23839" x="7827963" y="2241550"/>
          <p14:tracePt t="23855" x="7820025" y="2241550"/>
          <p14:tracePt t="23881" x="7820025" y="2249488"/>
          <p14:tracePt t="23893" x="7812088" y="2257425"/>
          <p14:tracePt t="23901" x="7796213" y="2257425"/>
          <p14:tracePt t="23908" x="7780338" y="2273300"/>
          <p14:tracePt t="23917" x="7756525" y="2289175"/>
          <p14:tracePt t="23925" x="7724775" y="2305050"/>
          <p14:tracePt t="23933" x="7677150" y="2336800"/>
          <p14:tracePt t="23940" x="7629525" y="2360613"/>
          <p14:tracePt t="23949" x="7621588" y="2368550"/>
          <p14:tracePt t="23995" x="7613650" y="2368550"/>
          <p14:tracePt t="24002" x="7589838" y="2392363"/>
          <p14:tracePt t="24011" x="7558088" y="2408238"/>
          <p14:tracePt t="24019" x="7518400" y="2424113"/>
          <p14:tracePt t="24027" x="7461250" y="2455863"/>
          <p14:tracePt t="24035" x="7397750" y="2487613"/>
          <p14:tracePt t="24043" x="7342188" y="2511425"/>
          <p14:tracePt t="24051" x="7278688" y="2535238"/>
          <p14:tracePt t="24057" x="7223125" y="2551113"/>
          <p14:tracePt t="24064" x="7175500" y="2576513"/>
          <p14:tracePt t="24081" x="7143750" y="2592388"/>
          <p14:tracePt t="24089" x="7126288" y="2592388"/>
          <p14:tracePt t="24105" x="7118350" y="2592388"/>
          <p14:tracePt t="24132" x="7110413" y="2584450"/>
          <p14:tracePt t="24141" x="7102475" y="2566988"/>
          <p14:tracePt t="24147" x="7102475" y="2559050"/>
          <p14:tracePt t="24155" x="7086600" y="2543175"/>
          <p14:tracePt t="24164" x="7078663" y="2527300"/>
          <p14:tracePt t="24171" x="7062788" y="2511425"/>
          <p14:tracePt t="24179" x="7054850" y="2495550"/>
          <p14:tracePt t="24187" x="7054850" y="2487613"/>
          <p14:tracePt t="24195" x="7054850" y="2479675"/>
          <p14:tracePt t="24203" x="7054850" y="2471738"/>
          <p14:tracePt t="24218" x="7054850" y="2463800"/>
          <p14:tracePt t="24289" x="7054850" y="2455863"/>
          <p14:tracePt t="24305" x="7062788" y="2447925"/>
          <p14:tracePt t="24312" x="7070725" y="2439988"/>
          <p14:tracePt t="24320" x="7086600" y="2432050"/>
          <p14:tracePt t="24329" x="7102475" y="2432050"/>
          <p14:tracePt t="24337" x="7126288" y="2424113"/>
          <p14:tracePt t="24345" x="7151688" y="2424113"/>
          <p14:tracePt t="24351" x="7207250" y="2416175"/>
          <p14:tracePt t="24359" x="7262813" y="2416175"/>
          <p14:tracePt t="24367" x="7318375" y="2416175"/>
          <p14:tracePt t="24375" x="7373938" y="2416175"/>
          <p14:tracePt t="24382" x="7429500" y="2416175"/>
          <p14:tracePt t="24391" x="7485063" y="2416175"/>
          <p14:tracePt t="24399" x="7542213" y="2416175"/>
          <p14:tracePt t="24407" x="7605713" y="2408238"/>
          <p14:tracePt t="24414" x="7669213" y="2392363"/>
          <p14:tracePt t="24423" x="7708900" y="2384425"/>
          <p14:tracePt t="24431" x="7732713" y="2376488"/>
          <p14:tracePt t="24439" x="7748588" y="2368550"/>
          <p14:tracePt t="24445" x="7756525" y="2368550"/>
          <p14:tracePt t="24455" x="7772400" y="2368550"/>
          <p14:tracePt t="24461" x="7788275" y="2360613"/>
          <p14:tracePt t="24468" x="7804150" y="2352675"/>
          <p14:tracePt t="24477" x="7812088" y="2352675"/>
          <p14:tracePt t="24485" x="7820025" y="2344738"/>
          <p14:tracePt t="24493" x="7827963" y="2336800"/>
          <p14:tracePt t="24500" x="7835900" y="2336800"/>
          <p14:tracePt t="24509" x="7851775" y="2328863"/>
          <p14:tracePt t="24517" x="7869238" y="2312988"/>
          <p14:tracePt t="24525" x="7885113" y="2297113"/>
          <p14:tracePt t="24532" x="7893050" y="2289175"/>
          <p14:tracePt t="24539" x="7908925" y="2273300"/>
          <p14:tracePt t="24546" x="7916863" y="2273300"/>
          <p14:tracePt t="24555" x="7924800" y="2265363"/>
          <p14:tracePt t="24563" x="7924800" y="2257425"/>
          <p14:tracePt t="24571" x="7924800" y="2249488"/>
          <p14:tracePt t="24579" x="7924800" y="2241550"/>
          <p14:tracePt t="24587" x="7932738" y="2224088"/>
          <p14:tracePt t="24595" x="7932738" y="2216150"/>
          <p14:tracePt t="24603" x="7940675" y="2200275"/>
          <p14:tracePt t="24611" x="7940675" y="2184400"/>
          <p14:tracePt t="24618" x="7940675" y="2168525"/>
          <p14:tracePt t="24627" x="7932738" y="2160588"/>
          <p14:tracePt t="24635" x="7932738" y="2144713"/>
          <p14:tracePt t="24643" x="7916863" y="2128838"/>
          <p14:tracePt t="24651" x="7908925" y="2112963"/>
          <p14:tracePt t="24659" x="7893050" y="2105025"/>
          <p14:tracePt t="24667" x="7877175" y="2097088"/>
          <p14:tracePt t="24673" x="7869238" y="2089150"/>
          <p14:tracePt t="24680" x="7851775" y="2081213"/>
          <p14:tracePt t="24688" x="7835900" y="2081213"/>
          <p14:tracePt t="24697" x="7827963" y="2081213"/>
          <p14:tracePt t="24704" x="7820025" y="2081213"/>
          <p14:tracePt t="24713" x="7804150" y="2081213"/>
          <p14:tracePt t="24721" x="7796213" y="2081213"/>
          <p14:tracePt t="24728" x="7780338" y="2081213"/>
          <p14:tracePt t="24737" x="7764463" y="2097088"/>
          <p14:tracePt t="24745" x="7748588" y="2097088"/>
          <p14:tracePt t="24753" x="7740650" y="2112963"/>
          <p14:tracePt t="24759" x="7732713" y="2128838"/>
          <p14:tracePt t="24767" x="7716838" y="2144713"/>
          <p14:tracePt t="24775" x="7708900" y="2160588"/>
          <p14:tracePt t="24782" x="7700963" y="2168525"/>
          <p14:tracePt t="24791" x="7693025" y="2200275"/>
          <p14:tracePt t="24798" x="7693025" y="2224088"/>
          <p14:tracePt t="24807" x="7693025" y="2241550"/>
          <p14:tracePt t="24814" x="7693025" y="2257425"/>
          <p14:tracePt t="24823" x="7693025" y="2289175"/>
          <p14:tracePt t="24830" x="7708900" y="2312988"/>
          <p14:tracePt t="24839" x="7724775" y="2344738"/>
          <p14:tracePt t="24845" x="7740650" y="2368550"/>
          <p14:tracePt t="24853" x="7756525" y="2384425"/>
          <p14:tracePt t="24861" x="7772400" y="2400300"/>
          <p14:tracePt t="24869" x="7788275" y="2416175"/>
          <p14:tracePt t="24877" x="7812088" y="2424113"/>
          <p14:tracePt t="24885" x="7835900" y="2424113"/>
          <p14:tracePt t="24893" x="7869238" y="2424113"/>
          <p14:tracePt t="24901" x="7900988" y="2424113"/>
          <p14:tracePt t="24909" x="7924800" y="2408238"/>
          <p14:tracePt t="24917" x="7932738" y="2400300"/>
          <p14:tracePt t="24925" x="7948613" y="2384425"/>
          <p14:tracePt t="24932" x="7964488" y="2368550"/>
          <p14:tracePt t="24939" x="7972425" y="2360613"/>
          <p14:tracePt t="24947" x="7980363" y="2352675"/>
          <p14:tracePt t="24955" x="7980363" y="2336800"/>
          <p14:tracePt t="24963" x="7980363" y="2328863"/>
          <p14:tracePt t="24971" x="7980363" y="2320925"/>
          <p14:tracePt t="24979" x="7980363" y="2305050"/>
          <p14:tracePt t="24995" x="7980363" y="2297113"/>
          <p14:tracePt t="25003" x="7980363" y="2289175"/>
          <p14:tracePt t="25019" x="7980363" y="2281238"/>
          <p14:tracePt t="25045" x="7972425" y="2281238"/>
          <p14:tracePt t="25053" x="7972425" y="2273300"/>
          <p14:tracePt t="25073" x="7964488" y="2273300"/>
          <p14:tracePt t="25085" x="7964488" y="2265363"/>
          <p14:tracePt t="25151" x="7956550" y="2265363"/>
          <p14:tracePt t="25229" x="7948613" y="2273300"/>
          <p14:tracePt t="25249" x="7940675" y="2281238"/>
          <p14:tracePt t="25257" x="7924800" y="2281238"/>
          <p14:tracePt t="25265" x="7924800" y="2289175"/>
          <p14:tracePt t="25273" x="7916863" y="2297113"/>
          <p14:tracePt t="25280" x="7908925" y="2297113"/>
          <p14:tracePt t="25289" x="7893050" y="2305050"/>
          <p14:tracePt t="25297" x="7885113" y="2320925"/>
          <p14:tracePt t="25305" x="7869238" y="2336800"/>
          <p14:tracePt t="25311" x="7851775" y="2352675"/>
          <p14:tracePt t="25319" x="7827963" y="2360613"/>
          <p14:tracePt t="25326" x="7812088" y="2368550"/>
          <p14:tracePt t="25335" x="7804150" y="2376488"/>
          <p14:tracePt t="25342" x="7796213" y="2384425"/>
          <p14:tracePt t="25350" x="7788275" y="2392363"/>
          <p14:tracePt t="25367" x="7780338" y="2392363"/>
          <p14:tracePt t="25375" x="7772400" y="2392363"/>
          <p14:tracePt t="25383" x="7756525" y="2400300"/>
          <p14:tracePt t="25391" x="7740650" y="2408238"/>
          <p14:tracePt t="25398" x="7716838" y="2416175"/>
          <p14:tracePt t="25405" x="7700963" y="2424113"/>
          <p14:tracePt t="25412" x="7645400" y="2439988"/>
          <p14:tracePt t="25420" x="7589838" y="2463800"/>
          <p14:tracePt t="25429" x="7542213" y="2463800"/>
          <p14:tracePt t="25436" x="7493000" y="2455863"/>
          <p14:tracePt t="25445" x="7461250" y="2432050"/>
          <p14:tracePt t="25453" x="7413625" y="2416175"/>
          <p14:tracePt t="25461" x="7358063" y="2400300"/>
          <p14:tracePt t="25469" x="7286625" y="2376488"/>
          <p14:tracePt t="25476" x="7207250" y="2368550"/>
          <p14:tracePt t="25484" x="7135813" y="2352675"/>
          <p14:tracePt t="25491" x="7062788" y="2336800"/>
          <p14:tracePt t="25499" x="7007225" y="2328863"/>
          <p14:tracePt t="25507" x="6959600" y="2328863"/>
          <p14:tracePt t="25515" x="6935788" y="2328863"/>
          <p14:tracePt t="25523" x="6904038" y="2328863"/>
          <p14:tracePt t="25530" x="6888163" y="2328863"/>
          <p14:tracePt t="25539" x="6872288" y="2328863"/>
          <p14:tracePt t="25573" x="6864350" y="2328863"/>
          <p14:tracePt t="25580" x="6848475" y="2336800"/>
          <p14:tracePt t="25588" x="6832600" y="2344738"/>
          <p14:tracePt t="25597" x="6816725" y="2352675"/>
          <p14:tracePt t="25605" x="6792913" y="2368550"/>
          <p14:tracePt t="25613" x="6759575" y="2376488"/>
          <p14:tracePt t="25621" x="6727825" y="2384425"/>
          <p14:tracePt t="25628" x="6704013" y="2392363"/>
          <p14:tracePt t="25636" x="6664325" y="2400300"/>
          <p14:tracePt t="25645" x="6608763" y="2408238"/>
          <p14:tracePt t="25653" x="6561138" y="2416175"/>
          <p14:tracePt t="25661" x="6529388" y="2416175"/>
          <p14:tracePt t="25667" x="6489700" y="2424113"/>
          <p14:tracePt t="25675" x="6465888" y="2424113"/>
          <p14:tracePt t="25683" x="6457950" y="2424113"/>
          <p14:tracePt t="25691" x="6442075" y="2424113"/>
          <p14:tracePt t="25698" x="6426200" y="2424113"/>
          <p14:tracePt t="25723" x="6426200" y="2432050"/>
          <p14:tracePt t="25797" x="6418263" y="2432050"/>
          <p14:tracePt t="25805" x="6402388" y="2424113"/>
          <p14:tracePt t="25813" x="6345238" y="2416175"/>
          <p14:tracePt t="25821" x="6305550" y="2408238"/>
          <p14:tracePt t="25829" x="6249988" y="2408238"/>
          <p14:tracePt t="25837" x="6194425" y="2408238"/>
          <p14:tracePt t="25845" x="6138863" y="2424113"/>
          <p14:tracePt t="25851" x="6083300" y="2424113"/>
          <p14:tracePt t="25859" x="6018213" y="2432050"/>
          <p14:tracePt t="25867" x="5978525" y="2439988"/>
          <p14:tracePt t="25875" x="5954713" y="2439988"/>
          <p14:tracePt t="25883" x="5930900" y="2439988"/>
          <p14:tracePt t="25891" x="5915025" y="2439988"/>
          <p14:tracePt t="25899" x="5899150" y="2447925"/>
          <p14:tracePt t="25906" x="5883275" y="2447925"/>
          <p14:tracePt t="25915" x="5875338" y="2447925"/>
          <p14:tracePt t="25923" x="5859463" y="2447925"/>
          <p14:tracePt t="25930" x="5843588" y="2447925"/>
          <p14:tracePt t="25937" x="5835650" y="2447925"/>
          <p14:tracePt t="25945" x="5819775" y="2447925"/>
          <p14:tracePt t="25953" x="5803900" y="2447925"/>
          <p14:tracePt t="25961" x="5795963" y="2447925"/>
          <p14:tracePt t="25969" x="5788025" y="2447925"/>
          <p14:tracePt t="25977" x="5780088" y="2447925"/>
          <p14:tracePt t="25996" x="5772150" y="2447925"/>
          <p14:tracePt t="26028" x="5764213" y="2447925"/>
          <p14:tracePt t="26034" x="5756275" y="2455863"/>
          <p14:tracePt t="26043" x="5748338" y="2455863"/>
          <p14:tracePt t="26051" x="5732463" y="2463800"/>
          <p14:tracePt t="26065" x="5716588" y="2463800"/>
          <p14:tracePt t="26066" x="5716588" y="2471738"/>
          <p14:tracePt t="26075" x="5700713" y="2471738"/>
          <p14:tracePt t="26082" x="5692775" y="2471738"/>
          <p14:tracePt t="26091" x="5684838" y="2471738"/>
          <p14:tracePt t="26099" x="5667375" y="2471738"/>
          <p14:tracePt t="26107" x="5659438" y="2471738"/>
          <p14:tracePt t="26115" x="5643563" y="2471738"/>
          <p14:tracePt t="26123" x="5627688" y="2463800"/>
          <p14:tracePt t="26129" x="5603875" y="2447925"/>
          <p14:tracePt t="26137" x="5588000" y="2432050"/>
          <p14:tracePt t="26145" x="5580063" y="2424113"/>
          <p14:tracePt t="26154" x="5564188" y="2408238"/>
          <p14:tracePt t="26161" x="5540375" y="2400300"/>
          <p14:tracePt t="26169" x="5524500" y="2384425"/>
          <p14:tracePt t="26177" x="5508625" y="2368550"/>
          <p14:tracePt t="26185" x="5508625" y="2360613"/>
          <p14:tracePt t="26193" x="5492750" y="2352675"/>
          <p14:tracePt t="26333" x="5492750" y="2368550"/>
          <p14:tracePt t="26341" x="5492750" y="2376488"/>
          <p14:tracePt t="26349" x="5484813" y="2384425"/>
          <p14:tracePt t="26357" x="5484813" y="2392363"/>
          <p14:tracePt t="26435" x="5476875" y="2392363"/>
          <p14:tracePt t="26455" x="5468938" y="2400300"/>
          <p14:tracePt t="26463" x="5468938" y="2408238"/>
          <p14:tracePt t="26483" x="5461000" y="2408238"/>
          <p14:tracePt t="26517" x="5461000" y="2416175"/>
          <p14:tracePt t="26528" x="5468938" y="2416175"/>
          <p14:tracePt t="26545" x="5484813" y="2416175"/>
          <p14:tracePt t="26553" x="5500688" y="2416175"/>
          <p14:tracePt t="26561" x="5516563" y="2408238"/>
          <p14:tracePt t="26569" x="5524500" y="2392363"/>
          <p14:tracePt t="26577" x="5540375" y="2376488"/>
          <p14:tracePt t="26583" x="5564188" y="2360613"/>
          <p14:tracePt t="26591" x="5580063" y="2344738"/>
          <p14:tracePt t="26598" x="5595938" y="2328863"/>
          <p14:tracePt t="26607" x="5611813" y="2320925"/>
          <p14:tracePt t="26615" x="5619750" y="2312988"/>
          <p14:tracePt t="26623" x="5635625" y="2305050"/>
          <p14:tracePt t="26631" x="5651500" y="2297113"/>
          <p14:tracePt t="26638" x="5676900" y="2297113"/>
          <p14:tracePt t="26646" x="5692775" y="2289175"/>
          <p14:tracePt t="26655" x="5724525" y="2289175"/>
          <p14:tracePt t="26663" x="5780088" y="2289175"/>
          <p14:tracePt t="26671" x="5819775" y="2297113"/>
          <p14:tracePt t="26678" x="5867400" y="2297113"/>
          <p14:tracePt t="26685" x="5907088" y="2305050"/>
          <p14:tracePt t="26693" x="5962650" y="2305050"/>
          <p14:tracePt t="26700" x="6018213" y="2320925"/>
          <p14:tracePt t="26709" x="6067425" y="2320925"/>
          <p14:tracePt t="26716" x="6091238" y="2320925"/>
          <p14:tracePt t="26725" x="6107113" y="2320925"/>
          <p14:tracePt t="26732" x="6122988" y="2320925"/>
          <p14:tracePt t="26823" x="6115050" y="2328863"/>
          <p14:tracePt t="26831" x="6107113" y="2344738"/>
          <p14:tracePt t="26838" x="6099175" y="2352675"/>
          <p14:tracePt t="26846" x="6083300" y="2368550"/>
          <p14:tracePt t="26852" x="6075363" y="2384425"/>
          <p14:tracePt t="26861" x="6059488" y="2400300"/>
          <p14:tracePt t="26868" x="6059488" y="2408238"/>
          <p14:tracePt t="26896" x="6051550" y="2416175"/>
          <p14:tracePt t="26909" x="6043613" y="2416175"/>
          <p14:tracePt t="26916" x="6026150" y="2424113"/>
          <p14:tracePt t="26925" x="6010275" y="2424113"/>
          <p14:tracePt t="26933" x="5978525" y="2424113"/>
          <p14:tracePt t="26941" x="5915025" y="2400300"/>
          <p14:tracePt t="26946" x="5859463" y="2392363"/>
          <p14:tracePt t="26955" x="5803900" y="2384425"/>
          <p14:tracePt t="26963" x="5748338" y="2368550"/>
          <p14:tracePt t="26971" x="5700713" y="2352675"/>
          <p14:tracePt t="26978" x="5643563" y="2336800"/>
          <p14:tracePt t="26987" x="5588000" y="2336800"/>
          <p14:tracePt t="26994" x="5532438" y="2336800"/>
          <p14:tracePt t="27003" x="5508625" y="2336800"/>
          <p14:tracePt t="27011" x="5492750" y="2344738"/>
          <p14:tracePt t="27019" x="5484813" y="2344738"/>
          <p14:tracePt t="27049" x="5484813" y="2352675"/>
          <p14:tracePt t="27057" x="5484813" y="2360613"/>
          <p14:tracePt t="27081" x="5500688" y="2360613"/>
          <p14:tracePt t="27089" x="5508625" y="2360613"/>
          <p14:tracePt t="27097" x="5516563" y="2360613"/>
          <p14:tracePt t="27105" x="5524500" y="2352675"/>
          <p14:tracePt t="27113" x="5532438" y="2352675"/>
          <p14:tracePt t="27122" x="5548313" y="2352675"/>
          <p14:tracePt t="27128" x="5556250" y="2352675"/>
          <p14:tracePt t="27135" x="5572125" y="2352675"/>
          <p14:tracePt t="27143" x="5595938" y="2344738"/>
          <p14:tracePt t="27151" x="5627688" y="2336800"/>
          <p14:tracePt t="27159" x="5659438" y="2328863"/>
          <p14:tracePt t="27167" x="5716588" y="2320925"/>
          <p14:tracePt t="27175" x="5772150" y="2305050"/>
          <p14:tracePt t="27183" x="5827713" y="2289175"/>
          <p14:tracePt t="27191" x="5875338" y="2281238"/>
          <p14:tracePt t="27199" x="5922963" y="2273300"/>
          <p14:tracePt t="27207" x="5962650" y="2273300"/>
          <p14:tracePt t="27215" x="5994400" y="2273300"/>
          <p14:tracePt t="27221" x="6002338" y="2273300"/>
          <p14:tracePt t="27229" x="6018213" y="2273300"/>
          <p14:tracePt t="27237" x="6026150" y="2273300"/>
          <p14:tracePt t="27307" x="6026150" y="2281238"/>
          <p14:tracePt t="27315" x="6018213" y="2289175"/>
          <p14:tracePt t="27323" x="6010275" y="2297113"/>
          <p14:tracePt t="27331" x="6010275" y="2312988"/>
          <p14:tracePt t="27339" x="5994400" y="2320925"/>
          <p14:tracePt t="27346" x="5986463" y="2328863"/>
          <p14:tracePt t="27355" x="5970588" y="2344738"/>
          <p14:tracePt t="27363" x="5954713" y="2360613"/>
          <p14:tracePt t="27371" x="5930900" y="2376488"/>
          <p14:tracePt t="27378" x="5915025" y="2392363"/>
          <p14:tracePt t="27387" x="5883275" y="2408238"/>
          <p14:tracePt t="27395" x="5835650" y="2424113"/>
          <p14:tracePt t="27403" x="5788025" y="2432050"/>
          <p14:tracePt t="27409" x="5732463" y="2455863"/>
          <p14:tracePt t="27417" x="5700713" y="2455863"/>
          <p14:tracePt t="27425" x="5659438" y="2463800"/>
          <p14:tracePt t="27433" x="5611813" y="2463800"/>
          <p14:tracePt t="27441" x="5572125" y="2463800"/>
          <p14:tracePt t="27449" x="5548313" y="2463800"/>
          <p14:tracePt t="27457" x="5540375" y="2463800"/>
          <p14:tracePt t="27465" x="5524500" y="2463800"/>
          <p14:tracePt t="27473" x="5516563" y="2463800"/>
          <p14:tracePt t="27551" x="5540375" y="2455863"/>
          <p14:tracePt t="27559" x="5580063" y="2447925"/>
          <p14:tracePt t="27567" x="5651500" y="2432050"/>
          <p14:tracePt t="27575" x="5708650" y="2424113"/>
          <p14:tracePt t="27583" x="5764213" y="2408238"/>
          <p14:tracePt t="27589" x="5819775" y="2400300"/>
          <p14:tracePt t="27596" x="5883275" y="2392363"/>
          <p14:tracePt t="27605" x="5899150" y="2384425"/>
          <p14:tracePt t="27613" x="5915025" y="2368550"/>
          <p14:tracePt t="27676" x="5891213" y="2368550"/>
          <p14:tracePt t="27683" x="5851525" y="2368550"/>
          <p14:tracePt t="27691" x="5795963" y="2368550"/>
          <p14:tracePt t="27698" x="5724525" y="2368550"/>
          <p14:tracePt t="27707" x="5643563" y="2384425"/>
          <p14:tracePt t="27715" x="5556250" y="2400300"/>
          <p14:tracePt t="27722" x="5484813" y="2424113"/>
          <p14:tracePt t="27730" x="5429250" y="2439988"/>
          <p14:tracePt t="27739" x="5365750" y="2463800"/>
          <p14:tracePt t="27746" x="5349875" y="2471738"/>
          <p14:tracePt t="27793" x="5373688" y="2463800"/>
          <p14:tracePt t="27801" x="5381625" y="2455863"/>
          <p14:tracePt t="27808" x="5397500" y="2447925"/>
          <p14:tracePt t="27816" x="5421313" y="2439988"/>
          <p14:tracePt t="27825" x="5445125" y="2432050"/>
          <p14:tracePt t="27833" x="5468938" y="2432050"/>
          <p14:tracePt t="27841" x="5500688" y="2424113"/>
          <p14:tracePt t="27848" x="5540375" y="2408238"/>
          <p14:tracePt t="27857" x="5595938" y="2392363"/>
          <p14:tracePt t="27862" x="5643563" y="2376488"/>
          <p14:tracePt t="27871" x="5708650" y="2352675"/>
          <p14:tracePt t="27879" x="5740400" y="2344738"/>
          <p14:tracePt t="27887" x="5748338" y="2328863"/>
          <p14:tracePt t="27895" x="5756275" y="2328863"/>
          <p14:tracePt t="27903" x="5764213" y="2328863"/>
          <p14:tracePt t="27983" x="5756275" y="2328863"/>
          <p14:tracePt t="27989" x="5756275" y="2336800"/>
          <p14:tracePt t="27997" x="5748338" y="2344738"/>
          <p14:tracePt t="28004" x="5740400" y="2344738"/>
          <p14:tracePt t="28098" x="5740400" y="2352675"/>
          <p14:tracePt t="28107" x="5756275" y="2368550"/>
          <p14:tracePt t="28114" x="5764213" y="2376488"/>
          <p14:tracePt t="28123" x="5780088" y="2376488"/>
          <p14:tracePt t="28131" x="5795963" y="2384425"/>
          <p14:tracePt t="28137" x="5803900" y="2384425"/>
          <p14:tracePt t="28671" x="5811838" y="2392363"/>
          <p14:tracePt t="28679" x="5835650" y="2392363"/>
          <p14:tracePt t="28685" x="5883275" y="2392363"/>
          <p14:tracePt t="28693" x="5922963" y="2392363"/>
          <p14:tracePt t="28701" x="5978525" y="2392363"/>
          <p14:tracePt t="28709" x="6051550" y="2392363"/>
          <p14:tracePt t="28717" x="6107113" y="2384425"/>
          <p14:tracePt t="28724" x="6178550" y="2368550"/>
          <p14:tracePt t="28733" x="6242050" y="2360613"/>
          <p14:tracePt t="28741" x="6305550" y="2352675"/>
          <p14:tracePt t="28749" x="6353175" y="2352675"/>
          <p14:tracePt t="28756" x="6410325" y="2352675"/>
          <p14:tracePt t="28765" x="6457950" y="2344738"/>
          <p14:tracePt t="28773" x="6489700" y="2336800"/>
          <p14:tracePt t="28779" x="6513513" y="2328863"/>
          <p14:tracePt t="28787" x="6521450" y="2320925"/>
          <p14:tracePt t="28794" x="6537325" y="2320925"/>
          <p14:tracePt t="28803" x="6553200" y="2312988"/>
          <p14:tracePt t="28811" x="6577013" y="2305050"/>
          <p14:tracePt t="28819" x="6592888" y="2297113"/>
          <p14:tracePt t="28827" x="6608763" y="2289175"/>
          <p14:tracePt t="28835" x="6624638" y="2281238"/>
          <p14:tracePt t="28843" x="6640513" y="2281238"/>
          <p14:tracePt t="28859" x="6648450" y="2281238"/>
          <p14:tracePt t="28867" x="6656388" y="2273300"/>
          <p14:tracePt t="28937" x="6656388" y="2265363"/>
          <p14:tracePt t="28953" x="6656388" y="2257425"/>
          <p14:tracePt t="28959" x="6656388" y="2249488"/>
          <p14:tracePt t="28967" x="6656388" y="2241550"/>
          <p14:tracePt t="28983" x="6656388" y="2233613"/>
          <p14:tracePt t="28991" x="6648450" y="2216150"/>
          <p14:tracePt t="28999" x="6640513" y="2208213"/>
          <p14:tracePt t="29006" x="6632575" y="2208213"/>
          <p14:tracePt t="29014" x="6616700" y="2208213"/>
          <p14:tracePt t="29023" x="6608763" y="2208213"/>
          <p14:tracePt t="29031" x="6608763" y="2200275"/>
          <p14:tracePt t="29039" x="6600825" y="2200275"/>
          <p14:tracePt t="29045" x="6592888" y="2200275"/>
          <p14:tracePt t="29053" x="6584950" y="2200275"/>
          <p14:tracePt t="29064" x="6569075" y="2192338"/>
          <p14:tracePt t="29069" x="6553200" y="2192338"/>
          <p14:tracePt t="29076" x="6545263" y="2192338"/>
          <p14:tracePt t="29085" x="6529388" y="2192338"/>
          <p14:tracePt t="29093" x="6513513" y="2192338"/>
          <p14:tracePt t="29101" x="6505575" y="2192338"/>
          <p14:tracePt t="29109" x="6497638" y="2192338"/>
          <p14:tracePt t="29117" x="6481763" y="2200275"/>
          <p14:tracePt t="29167" x="6481763" y="2216150"/>
          <p14:tracePt t="29175" x="6481763" y="2224088"/>
          <p14:tracePt t="29183" x="6481763" y="2241550"/>
          <p14:tracePt t="29191" x="6489700" y="2257425"/>
          <p14:tracePt t="29199" x="6497638" y="2273300"/>
          <p14:tracePt t="29207" x="6513513" y="2289175"/>
          <p14:tracePt t="29215" x="6529388" y="2297113"/>
          <p14:tracePt t="29223" x="6553200" y="2312988"/>
          <p14:tracePt t="29230" x="6592888" y="2328863"/>
          <p14:tracePt t="29237" x="6640513" y="2352675"/>
          <p14:tracePt t="29244" x="6696075" y="2360613"/>
          <p14:tracePt t="29253" x="6751638" y="2368550"/>
          <p14:tracePt t="29261" x="6808788" y="2368550"/>
          <p14:tracePt t="29269" x="6864350" y="2368550"/>
          <p14:tracePt t="29277" x="6919913" y="2368550"/>
          <p14:tracePt t="29285" x="6983413" y="2360613"/>
          <p14:tracePt t="29293" x="7015163" y="2352675"/>
          <p14:tracePt t="29301" x="7046913" y="2344738"/>
          <p14:tracePt t="29309" x="7054850" y="2328863"/>
          <p14:tracePt t="29317" x="7070725" y="2328863"/>
          <p14:tracePt t="29323" x="7078663" y="2320925"/>
          <p14:tracePt t="29449" x="7078663" y="2312988"/>
          <p14:tracePt t="29488" x="7070725" y="2305050"/>
          <p14:tracePt t="29496" x="7070725" y="2297113"/>
          <p14:tracePt t="29511" x="7062788" y="2297113"/>
          <p14:tracePt t="29518" x="7054850" y="2297113"/>
          <p14:tracePt t="29527" x="7046913" y="2289175"/>
          <p14:tracePt t="29551" x="7046913" y="2281238"/>
          <p14:tracePt t="29559" x="7038975" y="2281238"/>
          <p14:tracePt t="29621" x="7038975" y="2273300"/>
          <p14:tracePt t="29641" x="7062788" y="2265363"/>
          <p14:tracePt t="29648" x="7078663" y="2257425"/>
          <p14:tracePt t="29657" x="7078663" y="2249488"/>
          <p14:tracePt t="29828" x="7086600" y="2249488"/>
          <p14:tracePt t="33603" x="7086600" y="2184400"/>
          <p14:tracePt t="33610" x="7102475" y="1857375"/>
          <p14:tracePt t="33618" x="7094538" y="1411288"/>
          <p14:tracePt t="33627" x="6951663" y="941388"/>
          <p14:tracePt t="33635" x="6769100" y="406400"/>
          <p14:tracePt t="34057" x="3746500" y="1116013"/>
          <p14:tracePt t="34065" x="3125788" y="1690688"/>
          <p14:tracePt t="34073" x="2701925" y="2057400"/>
          <p14:tracePt t="34081" x="2519363" y="2216150"/>
          <p14:tracePt t="34089" x="2479675" y="2257425"/>
          <p14:tracePt t="34097" x="2479675" y="2265363"/>
          <p14:tracePt t="34109" x="2479675" y="2273300"/>
          <p14:tracePt t="34117" x="2471738" y="2297113"/>
          <p14:tracePt t="34123" x="2447925" y="2352675"/>
          <p14:tracePt t="34131" x="2447925" y="2408238"/>
          <p14:tracePt t="34138" x="2447925" y="2463800"/>
          <p14:tracePt t="34146" x="2447925" y="2495550"/>
          <p14:tracePt t="34155" x="2455863" y="2527300"/>
          <p14:tracePt t="34162" x="2463800" y="2551113"/>
          <p14:tracePt t="34171" x="2463800" y="2584450"/>
          <p14:tracePt t="34178" x="2463800" y="2608263"/>
          <p14:tracePt t="34187" x="2447925" y="2632075"/>
          <p14:tracePt t="34195" x="2439988" y="2640013"/>
          <p14:tracePt t="34203" x="2424113" y="2655888"/>
          <p14:tracePt t="34208" x="2408238" y="2671763"/>
          <p14:tracePt t="34217" x="2392363" y="2679700"/>
          <p14:tracePt t="34225" x="2374900" y="2695575"/>
          <p14:tracePt t="34233" x="2366963" y="2703513"/>
          <p14:tracePt t="34240" x="2351088" y="2703513"/>
          <p14:tracePt t="34249" x="2343150" y="2703513"/>
          <p14:tracePt t="34265" x="2327275" y="2703513"/>
          <p14:tracePt t="34273" x="2311400" y="2703513"/>
          <p14:tracePt t="34281" x="2279650" y="2711450"/>
          <p14:tracePt t="34289" x="2247900" y="2719388"/>
          <p14:tracePt t="34294" x="2208213" y="2735263"/>
          <p14:tracePt t="34303" x="2152650" y="2743200"/>
          <p14:tracePt t="34310" x="2097088" y="2743200"/>
          <p14:tracePt t="34318" x="2041525" y="2751138"/>
          <p14:tracePt t="34327" x="1952625" y="2774950"/>
          <p14:tracePt t="34335" x="1841500" y="2790825"/>
          <p14:tracePt t="34343" x="1690688" y="2814638"/>
          <p14:tracePt t="34351" x="1435100" y="2894013"/>
          <p14:tracePt t="34358" x="1292225" y="2909888"/>
          <p14:tracePt t="34367" x="1219200" y="2830513"/>
          <p14:tracePt t="34374" x="1211263" y="2687638"/>
          <p14:tracePt t="34381" x="1211263" y="2447925"/>
          <p14:tracePt t="34389" x="1211263" y="2081213"/>
          <p14:tracePt t="34397" x="1211263" y="1754188"/>
          <p14:tracePt t="34405" x="1211263" y="1419225"/>
          <p14:tracePt t="34412" x="1179513" y="1131888"/>
          <p14:tracePt t="34421" x="1147763" y="893763"/>
          <p14:tracePt t="34428" x="1123950" y="685800"/>
          <p14:tracePt t="34437" x="1100138" y="527050"/>
          <p14:tracePt t="34444" x="1060450" y="430213"/>
          <p14:tracePt t="34453" x="1044575" y="382588"/>
          <p14:tracePt t="34461" x="1028700" y="350838"/>
          <p14:tracePt t="34469" x="1028700" y="342900"/>
          <p14:tracePt t="34477" x="1020763" y="342900"/>
          <p14:tracePt t="34482" x="1020763" y="334963"/>
          <p14:tracePt t="34523" x="996950" y="342900"/>
          <p14:tracePt t="34531" x="981075" y="366713"/>
          <p14:tracePt t="34539" x="965200" y="382588"/>
          <p14:tracePt t="34546" x="949325" y="390525"/>
          <p14:tracePt t="34554" x="949325" y="406400"/>
          <p14:tracePt t="34605" x="949325" y="414338"/>
          <p14:tracePt t="34617" x="949325" y="430213"/>
          <p14:tracePt t="34625" x="1004888" y="485775"/>
          <p14:tracePt t="34633" x="1084263" y="550863"/>
          <p14:tracePt t="34641" x="1171575" y="606425"/>
          <p14:tracePt t="34648" x="1243013" y="654050"/>
          <p14:tracePt t="34657" x="1323975" y="709613"/>
          <p14:tracePt t="34663" x="1395413" y="749300"/>
          <p14:tracePt t="34671" x="1466850" y="820738"/>
          <p14:tracePt t="34678" x="1562100" y="885825"/>
          <p14:tracePt t="34687" x="1651000" y="965200"/>
          <p14:tracePt t="34695" x="1738313" y="1028700"/>
          <p14:tracePt t="34703" x="1825625" y="1092200"/>
          <p14:tracePt t="34711" x="1912938" y="1163638"/>
          <p14:tracePt t="34718" x="2000250" y="1220788"/>
          <p14:tracePt t="34726" x="2065338" y="1268413"/>
          <p14:tracePt t="34735" x="2128838" y="1308100"/>
          <p14:tracePt t="34743" x="2184400" y="1339850"/>
          <p14:tracePt t="34748" x="2232025" y="1355725"/>
          <p14:tracePt t="34757" x="2287588" y="1379538"/>
          <p14:tracePt t="34764" x="2351088" y="1395413"/>
          <p14:tracePt t="34773" x="2384425" y="1411288"/>
          <p14:tracePt t="34780" x="2408238" y="1419225"/>
          <p14:tracePt t="34789" x="2416175" y="1419225"/>
          <p14:tracePt t="34797" x="2432050" y="1427163"/>
          <p14:tracePt t="34883" x="2432050" y="1419225"/>
          <p14:tracePt t="34891" x="2384425" y="1403350"/>
          <p14:tracePt t="34899" x="2327275" y="1379538"/>
          <p14:tracePt t="34907" x="2239963" y="1363663"/>
          <p14:tracePt t="34915" x="2152650" y="1363663"/>
          <p14:tracePt t="34923" x="2041525" y="1363663"/>
          <p14:tracePt t="34931" x="1912938" y="1387475"/>
          <p14:tracePt t="34937" x="1778000" y="1435100"/>
          <p14:tracePt t="34944" x="1625600" y="1498600"/>
          <p14:tracePt t="34953" x="1498600" y="1530350"/>
          <p14:tracePt t="34961" x="1403350" y="1555750"/>
          <p14:tracePt t="34969" x="1331913" y="1571625"/>
          <p14:tracePt t="34976" x="1266825" y="1595438"/>
          <p14:tracePt t="34985" x="1211263" y="1611313"/>
          <p14:tracePt t="34993" x="1179513" y="1627188"/>
          <p14:tracePt t="35001" x="1155700" y="1643063"/>
          <p14:tracePt t="35008" x="1139825" y="1651000"/>
          <p14:tracePt t="35017" x="1123950" y="1666875"/>
          <p14:tracePt t="35023" x="1123950" y="1674813"/>
          <p14:tracePt t="35039" x="1116013" y="1682750"/>
          <p14:tracePt t="35051" x="1116013" y="1690688"/>
          <p14:tracePt t="35077" x="1147763" y="1674813"/>
          <p14:tracePt t="35083" x="1171575" y="1658938"/>
          <p14:tracePt t="35091" x="1187450" y="1643063"/>
          <p14:tracePt t="35099" x="1211263" y="1627188"/>
          <p14:tracePt t="35107" x="1243013" y="1611313"/>
          <p14:tracePt t="35115" x="1292225" y="1587500"/>
          <p14:tracePt t="35121" x="1323975" y="1571625"/>
          <p14:tracePt t="35128" x="1355725" y="1555750"/>
          <p14:tracePt t="35137" x="1371600" y="1547813"/>
          <p14:tracePt t="35144" x="1387475" y="1538288"/>
          <p14:tracePt t="35153" x="1387475" y="1530350"/>
          <p14:tracePt t="35160" x="1395413" y="1522413"/>
          <p14:tracePt t="35655" x="1379538" y="1530350"/>
          <p14:tracePt t="35663" x="1347788" y="1547813"/>
          <p14:tracePt t="35671" x="1308100" y="1571625"/>
          <p14:tracePt t="35676" x="1284288" y="1587500"/>
          <p14:tracePt t="35684" x="1266825" y="1603375"/>
          <p14:tracePt t="35693" x="1250950" y="1619250"/>
          <p14:tracePt t="35701" x="1235075" y="1635125"/>
          <p14:tracePt t="35709" x="1219200" y="1651000"/>
          <p14:tracePt t="35716" x="1211263" y="1658938"/>
          <p14:tracePt t="35795" x="1219200" y="1658938"/>
          <p14:tracePt t="35803" x="1266825" y="1658938"/>
          <p14:tracePt t="35810" x="1339850" y="1658938"/>
          <p14:tracePt t="35819" x="1411288" y="1666875"/>
          <p14:tracePt t="35826" x="1490663" y="1666875"/>
          <p14:tracePt t="35835" x="1570038" y="1666875"/>
          <p14:tracePt t="35843" x="1658938" y="1666875"/>
          <p14:tracePt t="35851" x="1738313" y="1666875"/>
          <p14:tracePt t="35859" x="1817688" y="1674813"/>
          <p14:tracePt t="35865" x="1905000" y="1674813"/>
          <p14:tracePt t="35873" x="1984375" y="1674813"/>
          <p14:tracePt t="35881" x="2065338" y="1674813"/>
          <p14:tracePt t="35889" x="2144713" y="1674813"/>
          <p14:tracePt t="35897" x="2208213" y="1682750"/>
          <p14:tracePt t="35905" x="2239963" y="1690688"/>
          <p14:tracePt t="35913" x="2239963" y="1698625"/>
          <p14:tracePt t="35921" x="2247900" y="1698625"/>
          <p14:tracePt t="35959" x="2247900" y="1714500"/>
          <p14:tracePt t="35967" x="2232025" y="1722438"/>
          <p14:tracePt t="35975" x="2224088" y="1738313"/>
          <p14:tracePt t="35985" x="2200275" y="1754188"/>
          <p14:tracePt t="35991" x="2152650" y="1770063"/>
          <p14:tracePt t="35998" x="2097088" y="1793875"/>
          <p14:tracePt t="36007" x="2008188" y="1809750"/>
          <p14:tracePt t="36015" x="1912938" y="1833563"/>
          <p14:tracePt t="36023" x="1817688" y="1857375"/>
          <p14:tracePt t="36031" x="1722438" y="1881188"/>
          <p14:tracePt t="36037" x="1633538" y="1898650"/>
          <p14:tracePt t="36045" x="1554163" y="1914525"/>
          <p14:tracePt t="36053" x="1490663" y="1930400"/>
          <p14:tracePt t="36063" x="1466850" y="1930400"/>
          <p14:tracePt t="36124" x="1466850" y="1922463"/>
          <p14:tracePt t="36133" x="1482725" y="1906588"/>
          <p14:tracePt t="36138" x="1498600" y="1890713"/>
          <p14:tracePt t="36147" x="1514475" y="1881188"/>
          <p14:tracePt t="36155" x="1522413" y="1873250"/>
          <p14:tracePt t="36163" x="1530350" y="1873250"/>
          <p14:tracePt t="36171" x="1546225" y="1873250"/>
          <p14:tracePt t="36178" x="1554163" y="1873250"/>
          <p14:tracePt t="36186" x="1570038" y="1873250"/>
          <p14:tracePt t="36195" x="1577975" y="1873250"/>
          <p14:tracePt t="36203" x="1585913" y="1873250"/>
          <p14:tracePt t="36219" x="1593850" y="1873250"/>
          <p14:tracePt t="36225" x="1601788" y="1873250"/>
          <p14:tracePt t="36233" x="1609725" y="1873250"/>
          <p14:tracePt t="36241" x="1625600" y="1873250"/>
          <p14:tracePt t="36249" x="1641475" y="1881188"/>
          <p14:tracePt t="36301" x="1633538" y="1898650"/>
          <p14:tracePt t="36309" x="1585913" y="1922463"/>
          <p14:tracePt t="36315" x="1530350" y="1938338"/>
          <p14:tracePt t="36322" x="1443038" y="1962150"/>
          <p14:tracePt t="36331" x="1347788" y="1985963"/>
          <p14:tracePt t="36339" x="1235075" y="2009775"/>
          <p14:tracePt t="36347" x="1116013" y="2025650"/>
          <p14:tracePt t="36355" x="1020763" y="2049463"/>
          <p14:tracePt t="36363" x="933450" y="2057400"/>
          <p14:tracePt t="36371" x="876300" y="2081213"/>
          <p14:tracePt t="36378" x="860425" y="2089150"/>
          <p14:tracePt t="36387" x="852488" y="2089150"/>
          <p14:tracePt t="36413" x="868363" y="2089150"/>
          <p14:tracePt t="36421" x="925513" y="2073275"/>
          <p14:tracePt t="36428" x="996950" y="2049463"/>
          <p14:tracePt t="36437" x="1084263" y="2033588"/>
          <p14:tracePt t="36445" x="1171575" y="1993900"/>
          <p14:tracePt t="36453" x="1274763" y="1978025"/>
          <p14:tracePt t="36460" x="1379538" y="1954213"/>
          <p14:tracePt t="36468" x="1458913" y="1930400"/>
          <p14:tracePt t="36476" x="1570038" y="1914525"/>
          <p14:tracePt t="36485" x="1658938" y="1890713"/>
          <p14:tracePt t="36492" x="1730375" y="1865313"/>
          <p14:tracePt t="36499" x="1785938" y="1849438"/>
          <p14:tracePt t="36507" x="1833563" y="1833563"/>
          <p14:tracePt t="36515" x="1857375" y="1825625"/>
          <p14:tracePt t="36530" x="1865313" y="1825625"/>
          <p14:tracePt t="36608" x="1857375" y="1833563"/>
          <p14:tracePt t="36617" x="1833563" y="1849438"/>
          <p14:tracePt t="36624" x="1801813" y="1865313"/>
          <p14:tracePt t="36633" x="1754188" y="1881188"/>
          <p14:tracePt t="36641" x="1722438" y="1898650"/>
          <p14:tracePt t="36649" x="1698625" y="1906588"/>
          <p14:tracePt t="36657" x="1690688" y="1906588"/>
          <p14:tracePt t="36719" x="1698625" y="1906588"/>
          <p14:tracePt t="36727" x="1714500" y="1890713"/>
          <p14:tracePt t="36735" x="1722438" y="1881188"/>
          <p14:tracePt t="36742" x="1738313" y="1865313"/>
          <p14:tracePt t="36751" x="1754188" y="1857375"/>
          <p14:tracePt t="36759" x="1770063" y="1857375"/>
          <p14:tracePt t="36767" x="1785938" y="1849438"/>
          <p14:tracePt t="36773" x="1793875" y="1841500"/>
          <p14:tracePt t="36780" x="1801813" y="1841500"/>
          <p14:tracePt t="36875" x="1785938" y="1841500"/>
          <p14:tracePt t="36883" x="1770063" y="1841500"/>
          <p14:tracePt t="36891" x="1762125" y="1841500"/>
          <p14:tracePt t="36899" x="1746250" y="1841500"/>
          <p14:tracePt t="36907" x="1730375" y="1841500"/>
          <p14:tracePt t="36923" x="1722438" y="1841500"/>
          <p14:tracePt t="37037" x="1746250" y="1833563"/>
          <p14:tracePt t="37044" x="1770063" y="1817688"/>
          <p14:tracePt t="37051" x="1778000" y="1817688"/>
          <p14:tracePt t="37060" x="1778000" y="1809750"/>
          <p14:tracePt t="37565" x="1778000" y="1817688"/>
          <p14:tracePt t="37655" x="1770063" y="1825625"/>
          <p14:tracePt t="37663" x="1722438" y="1841500"/>
          <p14:tracePt t="37671" x="1666875" y="1873250"/>
          <p14:tracePt t="37679" x="1593850" y="1890713"/>
          <p14:tracePt t="37687" x="1522413" y="1914525"/>
          <p14:tracePt t="37693" x="1474788" y="1930400"/>
          <p14:tracePt t="37701" x="1443038" y="1946275"/>
          <p14:tracePt t="37708" x="1427163" y="1962150"/>
          <p14:tracePt t="37717" x="1419225" y="1970088"/>
          <p14:tracePt t="37725" x="1411288" y="1970088"/>
          <p14:tracePt t="37745" x="1411288" y="1978025"/>
          <p14:tracePt t="37781" x="1450975" y="1978025"/>
          <p14:tracePt t="37787" x="1506538" y="1978025"/>
          <p14:tracePt t="37795" x="1585913" y="1962150"/>
          <p14:tracePt t="37803" x="1682750" y="1946275"/>
          <p14:tracePt t="37810" x="1793875" y="1922463"/>
          <p14:tracePt t="37819" x="1920875" y="1898650"/>
          <p14:tracePt t="37826" x="2041525" y="1873250"/>
          <p14:tracePt t="37835" x="2152650" y="1849438"/>
          <p14:tracePt t="37842" x="2247900" y="1833563"/>
          <p14:tracePt t="37851" x="2335213" y="1809750"/>
          <p14:tracePt t="37858" x="2392363" y="1785938"/>
          <p14:tracePt t="37867" x="2439988" y="1778000"/>
          <p14:tracePt t="37875" x="2455863" y="1778000"/>
          <p14:tracePt t="37961" x="2432050" y="1785938"/>
          <p14:tracePt t="37967" x="2384425" y="1801813"/>
          <p14:tracePt t="37975" x="2327275" y="1817688"/>
          <p14:tracePt t="37983" x="2263775" y="1817688"/>
          <p14:tracePt t="37991" x="2200275" y="1825625"/>
          <p14:tracePt t="37998" x="2144713" y="1833563"/>
          <p14:tracePt t="38007" x="2112963" y="1841500"/>
          <p14:tracePt t="38014" x="2073275" y="1849438"/>
          <p14:tracePt t="38023" x="2017713" y="1849438"/>
          <p14:tracePt t="38031" x="1968500" y="1857375"/>
          <p14:tracePt t="38039" x="1936750" y="1857375"/>
          <p14:tracePt t="38047" x="1920875" y="1865313"/>
          <p14:tracePt t="38053" x="1905000" y="1865313"/>
          <p14:tracePt t="38061" x="1897063" y="1865313"/>
          <p14:tracePt t="38231" x="1905000" y="1865313"/>
          <p14:tracePt t="38244" x="1912938" y="1857375"/>
          <p14:tracePt t="38881" x="1912938" y="1849438"/>
          <p14:tracePt t="38887" x="1897063" y="1833563"/>
          <p14:tracePt t="38895" x="1881188" y="1825625"/>
          <p14:tracePt t="38903" x="1865313" y="1809750"/>
          <p14:tracePt t="38911" x="1849438" y="1793875"/>
          <p14:tracePt t="38919" x="1833563" y="1778000"/>
          <p14:tracePt t="38926" x="1809750" y="1762125"/>
          <p14:tracePt t="38935" x="1762125" y="1746250"/>
          <p14:tracePt t="38942" x="1730375" y="1730375"/>
          <p14:tracePt t="38951" x="1706563" y="1722438"/>
          <p14:tracePt t="38958" x="1698625" y="1714500"/>
          <p14:tracePt t="38967" x="1682750" y="1706563"/>
          <p14:tracePt t="38976" x="1674813" y="1706563"/>
          <p14:tracePt t="39049" x="1674813" y="1698625"/>
          <p14:tracePt t="39069" x="1682750" y="1690688"/>
          <p14:tracePt t="39074" x="1690688" y="1682750"/>
          <p14:tracePt t="39083" x="1698625" y="1682750"/>
          <p14:tracePt t="39169" x="1690688" y="1682750"/>
          <p14:tracePt t="39177" x="1682750" y="1690688"/>
          <p14:tracePt t="39185" x="1658938" y="1706563"/>
          <p14:tracePt t="39193" x="1633538" y="1722438"/>
          <p14:tracePt t="39201" x="1609725" y="1730375"/>
          <p14:tracePt t="39209" x="1577975" y="1746250"/>
          <p14:tracePt t="39217" x="1546225" y="1762125"/>
          <p14:tracePt t="39224" x="1498600" y="1778000"/>
          <p14:tracePt t="39233" x="1443038" y="1801813"/>
          <p14:tracePt t="39241" x="1379538" y="1817688"/>
          <p14:tracePt t="39249" x="1323975" y="1833563"/>
          <p14:tracePt t="39257" x="1274763" y="1849438"/>
          <p14:tracePt t="39263" x="1250950" y="1857375"/>
          <p14:tracePt t="39270" x="1243013" y="1865313"/>
          <p14:tracePt t="39279" x="1227138" y="1873250"/>
          <p14:tracePt t="39287" x="1219200" y="1873250"/>
          <p14:tracePt t="39295" x="1211263" y="1881188"/>
          <p14:tracePt t="39377" x="1235075" y="1881188"/>
          <p14:tracePt t="39385" x="1243013" y="1865313"/>
          <p14:tracePt t="39393" x="1250950" y="1857375"/>
          <p14:tracePt t="39401" x="1266825" y="1857375"/>
          <p14:tracePt t="39409" x="1274763" y="1849438"/>
          <p14:tracePt t="39416" x="1284288" y="1849438"/>
          <p14:tracePt t="39819" x="1284288" y="1865313"/>
          <p14:tracePt t="39826" x="1300163" y="1930400"/>
          <p14:tracePt t="39835" x="1323975" y="2041525"/>
          <p14:tracePt t="39842" x="1355725" y="2176463"/>
          <p14:tracePt t="39851" x="1395413" y="2376488"/>
          <p14:tracePt t="39859" x="1474788" y="2624138"/>
          <p14:tracePt t="39867" x="1570038" y="2886075"/>
          <p14:tracePt t="39874" x="1666875" y="3141663"/>
          <p14:tracePt t="39883" x="1762125" y="3397250"/>
          <p14:tracePt t="39891" x="1841500" y="3652838"/>
          <p14:tracePt t="39899" x="1897063" y="3875088"/>
          <p14:tracePt t="39906" x="1944688" y="4090988"/>
          <p14:tracePt t="39913" x="1976438" y="4249738"/>
          <p14:tracePt t="39921" x="2000250" y="4378325"/>
          <p14:tracePt t="39929" x="2025650" y="4457700"/>
          <p14:tracePt t="39937" x="2049463" y="4545013"/>
          <p14:tracePt t="39945" x="2065338" y="4600575"/>
          <p14:tracePt t="39953" x="2073275" y="4633913"/>
          <p14:tracePt t="39961" x="2089150" y="4657725"/>
          <p14:tracePt t="39968" x="2089150" y="4673600"/>
          <p14:tracePt t="39977" x="2089150" y="4681538"/>
          <p14:tracePt t="39985" x="2097088" y="4689475"/>
          <p14:tracePt t="39991" x="2097088" y="4697413"/>
          <p14:tracePt t="39998" x="2097088" y="4705350"/>
          <p14:tracePt t="40007" x="2097088" y="4721225"/>
          <p14:tracePt t="40015" x="2097088" y="4737100"/>
          <p14:tracePt t="40023" x="2097088" y="4745038"/>
          <p14:tracePt t="40031" x="2097088" y="4768850"/>
          <p14:tracePt t="40038" x="2097088" y="4792663"/>
          <p14:tracePt t="40047" x="2097088" y="4824413"/>
          <p14:tracePt t="40055" x="2081213" y="4856163"/>
          <p14:tracePt t="40063" x="2065338" y="4911725"/>
          <p14:tracePt t="40077" x="2041525" y="4992688"/>
          <p14:tracePt t="40085" x="2033588" y="5032375"/>
          <p14:tracePt t="40093" x="2017713" y="5080000"/>
          <p14:tracePt t="40101" x="1992313" y="5135563"/>
          <p14:tracePt t="40109" x="1976438" y="5199063"/>
          <p14:tracePt t="40117" x="1960563" y="5254625"/>
          <p14:tracePt t="40124" x="1936750" y="5310188"/>
          <p14:tracePt t="40133" x="1920875" y="5375275"/>
          <p14:tracePt t="40141" x="1905000" y="5399088"/>
          <p14:tracePt t="40149" x="1889125" y="5414963"/>
          <p14:tracePt t="40157" x="1873250" y="5438775"/>
          <p14:tracePt t="40165" x="1857375" y="5454650"/>
          <p14:tracePt t="40171" x="1841500" y="5478463"/>
          <p14:tracePt t="40178" x="1817688" y="5502275"/>
          <p14:tracePt t="40187" x="1793875" y="5526088"/>
          <p14:tracePt t="40195" x="1770063" y="5541963"/>
          <p14:tracePt t="40203" x="1746250" y="5557838"/>
          <p14:tracePt t="40211" x="1738313" y="5573713"/>
          <p14:tracePt t="40219" x="1722438" y="5573713"/>
          <p14:tracePt t="40226" x="1706563" y="5581650"/>
          <p14:tracePt t="40235" x="1690688" y="5589588"/>
          <p14:tracePt t="40242" x="1682750" y="5597525"/>
          <p14:tracePt t="40251" x="1666875" y="5597525"/>
          <p14:tracePt t="40259" x="1651000" y="5597525"/>
          <p14:tracePt t="40265" x="1641475" y="5597525"/>
          <p14:tracePt t="40273" x="1625600" y="5597525"/>
          <p14:tracePt t="40281" x="1609725" y="5581650"/>
          <p14:tracePt t="40289" x="1593850" y="5573713"/>
          <p14:tracePt t="40297" x="1585913" y="5557838"/>
          <p14:tracePt t="40305" x="1570038" y="5549900"/>
          <p14:tracePt t="40313" x="1570038" y="5541963"/>
          <p14:tracePt t="40321" x="1562100" y="5541963"/>
          <p14:tracePt t="41389" x="1554163" y="5541963"/>
          <p14:tracePt t="41405" x="1538288" y="5549900"/>
          <p14:tracePt t="41413" x="1522413" y="5557838"/>
          <p14:tracePt t="41421" x="1514475" y="5557838"/>
          <p14:tracePt t="41429" x="1514475" y="5565775"/>
          <p14:tracePt t="41449" x="1506538" y="5565775"/>
          <p14:tracePt t="41487" x="1609725" y="5502275"/>
          <p14:tracePt t="41495" x="2335213" y="5143500"/>
          <p14:tracePt t="41503" x="3173413" y="4832350"/>
          <p14:tracePt t="41511" x="3802063" y="4641850"/>
          <p14:tracePt t="41519" x="4017963" y="4537075"/>
          <p14:tracePt t="41527" x="4097338" y="4457700"/>
          <p14:tracePt t="41535" x="4129088" y="4418013"/>
          <p14:tracePt t="41543" x="4152900" y="4402138"/>
          <p14:tracePt t="41549" x="4200525" y="4378325"/>
          <p14:tracePt t="41557" x="4241800" y="4362450"/>
          <p14:tracePt t="41564" x="4305300" y="4338638"/>
          <p14:tracePt t="41573" x="4337050" y="4322763"/>
          <p14:tracePt t="41581" x="4368800" y="4314825"/>
          <p14:tracePt t="41589" x="4392613" y="4306888"/>
          <p14:tracePt t="41597" x="4424363" y="4306888"/>
          <p14:tracePt t="41605" x="4464050" y="4314825"/>
          <p14:tracePt t="41612" x="4519613" y="4330700"/>
          <p14:tracePt t="41621" x="4592638" y="4338638"/>
          <p14:tracePt t="41629" x="4664075" y="4346575"/>
          <p14:tracePt t="41635" x="4743450" y="4370388"/>
          <p14:tracePt t="41643" x="4830763" y="4378325"/>
          <p14:tracePt t="41650" x="4943475" y="4402138"/>
          <p14:tracePt t="41658" x="5038725" y="4410075"/>
          <p14:tracePt t="41667" x="5133975" y="4425950"/>
          <p14:tracePt t="41675" x="5213350" y="4433888"/>
          <p14:tracePt t="41683" x="5276850" y="4441825"/>
          <p14:tracePt t="41690" x="5318125" y="4449763"/>
          <p14:tracePt t="41699" x="5341938" y="4449763"/>
          <p14:tracePt t="41707" x="5357813" y="4457700"/>
          <p14:tracePt t="41729" x="5365750" y="4457700"/>
          <p14:tracePt t="41736" x="5389563" y="4473575"/>
          <p14:tracePt t="41745" x="5421313" y="4489450"/>
          <p14:tracePt t="41753" x="5461000" y="4505325"/>
          <p14:tracePt t="41761" x="5524500" y="4513263"/>
          <p14:tracePt t="41768" x="5603875" y="4529138"/>
          <p14:tracePt t="41777" x="5684838" y="4529138"/>
          <p14:tracePt t="41785" x="5795963" y="4521200"/>
          <p14:tracePt t="41792" x="5922963" y="4497388"/>
          <p14:tracePt t="41801" x="6018213" y="4481513"/>
          <p14:tracePt t="41809" x="6099175" y="4457700"/>
          <p14:tracePt t="41817" x="6186488" y="4433888"/>
          <p14:tracePt t="41825" x="6289675" y="4394200"/>
          <p14:tracePt t="41831" x="6410325" y="4346575"/>
          <p14:tracePt t="41839" x="6521450" y="4298950"/>
          <p14:tracePt t="41847" x="6672263" y="4225925"/>
          <p14:tracePt t="41855" x="6800850" y="4170363"/>
          <p14:tracePt t="41863" x="6927850" y="4098925"/>
          <p14:tracePt t="41871" x="7038975" y="4027488"/>
          <p14:tracePt t="41879" x="7143750" y="3971925"/>
          <p14:tracePt t="41887" x="7231063" y="3930650"/>
          <p14:tracePt t="41895" x="7318375" y="3875088"/>
          <p14:tracePt t="41904" x="7381875" y="3827463"/>
          <p14:tracePt t="41911" x="7453313" y="3795713"/>
          <p14:tracePt t="41917" x="7526338" y="3763963"/>
          <p14:tracePt t="41924" x="7581900" y="3740150"/>
          <p14:tracePt t="41933" x="7645400" y="3724275"/>
          <p14:tracePt t="41940" x="7685088" y="3708400"/>
          <p14:tracePt t="41949" x="7708900" y="3692525"/>
          <p14:tracePt t="41957" x="7724775" y="3676650"/>
          <p14:tracePt t="41965" x="7732713" y="3676650"/>
          <p14:tracePt t="41973" x="7740650" y="3676650"/>
          <p14:tracePt t="42027" x="7700963" y="3684588"/>
          <p14:tracePt t="42035" x="7645400" y="3708400"/>
          <p14:tracePt t="42043" x="7558088" y="3716338"/>
          <p14:tracePt t="42051" x="7477125" y="3732213"/>
          <p14:tracePt t="42059" x="7381875" y="3740150"/>
          <p14:tracePt t="42077" x="7215188" y="3756025"/>
          <p14:tracePt t="42083" x="7143750" y="3771900"/>
          <p14:tracePt t="42091" x="7086600" y="3787775"/>
          <p14:tracePt t="42098" x="7023100" y="3843338"/>
          <p14:tracePt t="42105" x="6959600" y="3890963"/>
          <p14:tracePt t="42114" x="6896100" y="3930650"/>
          <p14:tracePt t="42121" x="6872288" y="3948113"/>
          <p14:tracePt t="42129" x="6864350" y="3963988"/>
          <p14:tracePt t="42137" x="6856413" y="3971925"/>
          <p14:tracePt t="42145" x="6848475" y="3979863"/>
          <p14:tracePt t="42153" x="6840538" y="3979863"/>
          <p14:tracePt t="42215" x="6832600" y="3979863"/>
          <p14:tracePt t="42271" x="6840538" y="3979863"/>
          <p14:tracePt t="42285" x="6872288" y="3979863"/>
          <p14:tracePt t="42293" x="6880225" y="3979863"/>
          <p14:tracePt t="42301" x="6904038" y="3979863"/>
          <p14:tracePt t="42309" x="6927850" y="3987800"/>
          <p14:tracePt t="42317" x="6951663" y="3995738"/>
          <p14:tracePt t="42325" x="6975475" y="3995738"/>
          <p14:tracePt t="42332" x="6991350" y="4003675"/>
          <p14:tracePt t="42340" x="7015163" y="4003675"/>
          <p14:tracePt t="42349" x="7038975" y="4003675"/>
          <p14:tracePt t="42357" x="7046913" y="4003675"/>
          <p14:tracePt t="42365" x="7062788" y="4003675"/>
          <p14:tracePt t="42371" x="7070725" y="4003675"/>
          <p14:tracePt t="42378" x="7078663" y="4003675"/>
          <p14:tracePt t="42399" x="7078663" y="3995738"/>
          <p14:tracePt t="42407" x="7078663" y="3987800"/>
          <p14:tracePt t="42423" x="7078663" y="3979863"/>
          <p14:tracePt t="42431" x="7078663" y="3971925"/>
          <p14:tracePt t="42439" x="7070725" y="3963988"/>
          <p14:tracePt t="42447" x="7046913" y="3956050"/>
          <p14:tracePt t="42455" x="6991350" y="3930650"/>
          <p14:tracePt t="42461" x="6951663" y="3930650"/>
          <p14:tracePt t="42469" x="6880225" y="3930650"/>
          <p14:tracePt t="42477" x="6824663" y="3930650"/>
          <p14:tracePt t="42485" x="6759575" y="3938588"/>
          <p14:tracePt t="42493" x="6672263" y="3956050"/>
          <p14:tracePt t="42501" x="6616700" y="3979863"/>
          <p14:tracePt t="42509" x="6569075" y="3995738"/>
          <p14:tracePt t="42517" x="6521450" y="4011613"/>
          <p14:tracePt t="42524" x="6505575" y="4027488"/>
          <p14:tracePt t="42533" x="6497638" y="4043363"/>
          <p14:tracePt t="42541" x="6497638" y="4051300"/>
          <p14:tracePt t="42548" x="6489700" y="4051300"/>
          <p14:tracePt t="42555" x="6489700" y="4067175"/>
          <p14:tracePt t="42563" x="6489700" y="4075113"/>
          <p14:tracePt t="42571" x="6489700" y="4083050"/>
          <p14:tracePt t="42579" x="6489700" y="4098925"/>
          <p14:tracePt t="42587" x="6505575" y="4114800"/>
          <p14:tracePt t="42595" x="6513513" y="4130675"/>
          <p14:tracePt t="42603" x="6529388" y="4130675"/>
          <p14:tracePt t="42611" x="6545263" y="4138613"/>
          <p14:tracePt t="42619" x="6569075" y="4154488"/>
          <p14:tracePt t="42627" x="6600825" y="4154488"/>
          <p14:tracePt t="42635" x="6640513" y="4162425"/>
          <p14:tracePt t="42643" x="6696075" y="4162425"/>
          <p14:tracePt t="42649" x="6751638" y="4162425"/>
          <p14:tracePt t="42657" x="6808788" y="4146550"/>
          <p14:tracePt t="42665" x="6848475" y="4130675"/>
          <p14:tracePt t="42673" x="6864350" y="4114800"/>
          <p14:tracePt t="42681" x="6872288" y="4098925"/>
          <p14:tracePt t="42688" x="6880225" y="4090988"/>
          <p14:tracePt t="42697" x="6880225" y="4083050"/>
          <p14:tracePt t="42713" x="6880225" y="4075113"/>
          <p14:tracePt t="42721" x="6880225" y="4067175"/>
          <p14:tracePt t="42743" x="6864350" y="4067175"/>
          <p14:tracePt t="42750" x="6848475" y="4067175"/>
          <p14:tracePt t="42857" x="6856413" y="4067175"/>
          <p14:tracePt t="42865" x="6864350" y="4067175"/>
          <p14:tracePt t="42873" x="6880225" y="4059238"/>
          <p14:tracePt t="42881" x="6896100" y="4051300"/>
          <p14:tracePt t="42897" x="6896100" y="4043363"/>
          <p14:tracePt t="43085" x="6904038" y="4043363"/>
          <p14:tracePt t="44725" x="6848475" y="4043363"/>
          <p14:tracePt t="44732" x="6777038" y="4043363"/>
          <p14:tracePt t="44741" x="6672263" y="4067175"/>
          <p14:tracePt t="44749" x="6569075" y="4098925"/>
          <p14:tracePt t="44756" x="6481763" y="4146550"/>
          <p14:tracePt t="44762" x="6410325" y="4186238"/>
          <p14:tracePt t="44771" x="6376988" y="4202113"/>
          <p14:tracePt t="44779" x="6361113" y="4217988"/>
          <p14:tracePt t="44787" x="6353175" y="4225925"/>
          <p14:tracePt t="44794" x="6345238" y="4225925"/>
          <p14:tracePt t="44803" x="6345238" y="4241800"/>
          <p14:tracePt t="44811" x="6329363" y="4257675"/>
          <p14:tracePt t="44819" x="6313488" y="4273550"/>
          <p14:tracePt t="44826" x="6297613" y="4291013"/>
          <p14:tracePt t="44835" x="6265863" y="4314825"/>
          <p14:tracePt t="44842" x="6234113" y="4338638"/>
          <p14:tracePt t="44851" x="6170613" y="4370388"/>
          <p14:tracePt t="44857" x="6107113" y="4410075"/>
          <p14:tracePt t="44865" x="6034088" y="4425950"/>
          <p14:tracePt t="44872" x="5954713" y="4465638"/>
          <p14:tracePt t="44881" x="5867400" y="4505325"/>
          <p14:tracePt t="44889" x="5780088" y="4529138"/>
          <p14:tracePt t="44897" x="5667375" y="4560888"/>
          <p14:tracePt t="44904" x="5580063" y="4576763"/>
          <p14:tracePt t="44913" x="5500688" y="4608513"/>
          <p14:tracePt t="44920" x="5413375" y="4649788"/>
          <p14:tracePt t="44929" x="5357813" y="4665663"/>
          <p14:tracePt t="44937" x="5292725" y="4681538"/>
          <p14:tracePt t="44945" x="5260975" y="4705350"/>
          <p14:tracePt t="44953" x="5245100" y="4713288"/>
          <p14:tracePt t="44958" x="5229225" y="4729163"/>
          <p14:tracePt t="44966" x="5221288" y="4737100"/>
          <p14:tracePt t="44974" x="5213350" y="4752975"/>
          <p14:tracePt t="44982" x="5205413" y="4760913"/>
          <p14:tracePt t="44998" x="5197475" y="4760913"/>
          <p14:tracePt t="45124" x="5189538" y="4768850"/>
          <p14:tracePt t="45131" x="5141913" y="4808538"/>
          <p14:tracePt t="45138" x="5094288" y="4848225"/>
          <p14:tracePt t="45147" x="5046663" y="4856163"/>
          <p14:tracePt t="45154" x="5022850" y="4864100"/>
          <p14:tracePt t="45163" x="5014913" y="4864100"/>
          <p14:tracePt t="45171" x="4991100" y="4864100"/>
          <p14:tracePt t="45179" x="4967288" y="4856163"/>
          <p14:tracePt t="45187" x="4943475" y="4848225"/>
          <p14:tracePt t="45195" x="4910138" y="4840288"/>
          <p14:tracePt t="45203" x="4854575" y="4824413"/>
          <p14:tracePt t="45211" x="4791075" y="4800600"/>
          <p14:tracePt t="45219" x="4735513" y="4784725"/>
          <p14:tracePt t="45227" x="4664075" y="4760913"/>
          <p14:tracePt t="45233" x="4576763" y="4745038"/>
          <p14:tracePt t="45240" x="4503738" y="4697413"/>
          <p14:tracePt t="45248" x="4432300" y="4665663"/>
          <p14:tracePt t="45256" x="4321175" y="4633913"/>
          <p14:tracePt t="45265" x="4192588" y="4576763"/>
          <p14:tracePt t="45272" x="4073525" y="4545013"/>
          <p14:tracePt t="45281" x="3946525" y="4505325"/>
          <p14:tracePt t="45289" x="3859213" y="4489450"/>
          <p14:tracePt t="45297" x="3786188" y="4465638"/>
          <p14:tracePt t="45304" x="3746500" y="4457700"/>
          <p14:tracePt t="45313" x="3730625" y="4449763"/>
          <p14:tracePt t="45318" x="3722688" y="4449763"/>
          <p14:tracePt t="45335" x="3714750" y="4449763"/>
          <p14:tracePt t="45343" x="3706813" y="4449763"/>
          <p14:tracePt t="45351" x="3690938" y="4457700"/>
          <p14:tracePt t="45359" x="3690938" y="4465638"/>
          <p14:tracePt t="45367" x="3675063" y="4473575"/>
          <p14:tracePt t="45375" x="3659188" y="4489450"/>
          <p14:tracePt t="45383" x="3643313" y="4505325"/>
          <p14:tracePt t="45390" x="3635375" y="4521200"/>
          <p14:tracePt t="45398" x="3619500" y="4537075"/>
          <p14:tracePt t="45405" x="3603625" y="4545013"/>
          <p14:tracePt t="45413" x="3587750" y="4560888"/>
          <p14:tracePt t="45421" x="3571875" y="4568825"/>
          <p14:tracePt t="45429" x="3548063" y="4576763"/>
          <p14:tracePt t="45437" x="3516313" y="4584700"/>
          <p14:tracePt t="45445" x="3492500" y="4584700"/>
          <p14:tracePt t="45453" x="3467100" y="4584700"/>
          <p14:tracePt t="45461" x="3451225" y="4584700"/>
          <p14:tracePt t="45468" x="3435350" y="4584700"/>
          <p14:tracePt t="45477" x="3419475" y="4584700"/>
          <p14:tracePt t="45485" x="3403600" y="4584700"/>
          <p14:tracePt t="45493" x="3395663" y="4584700"/>
          <p14:tracePt t="45501" x="3387725" y="4592638"/>
          <p14:tracePt t="45507" x="3379788" y="4592638"/>
          <p14:tracePt t="45522" x="3363913" y="4592638"/>
          <p14:tracePt t="45531" x="3340100" y="4592638"/>
          <p14:tracePt t="45539" x="3332163" y="4592638"/>
          <p14:tracePt t="45547" x="3300413" y="4592638"/>
          <p14:tracePt t="45555" x="3276600" y="4592638"/>
          <p14:tracePt t="45563" x="3236913" y="4592638"/>
          <p14:tracePt t="45571" x="3181350" y="4592638"/>
          <p14:tracePt t="45579" x="3125788" y="4592638"/>
          <p14:tracePt t="45587" x="3060700" y="4592638"/>
          <p14:tracePt t="45593" x="2989263" y="4600575"/>
          <p14:tracePt t="45601" x="2933700" y="4600575"/>
          <p14:tracePt t="45609" x="2878138" y="4600575"/>
          <p14:tracePt t="45617" x="2846388" y="4600575"/>
          <p14:tracePt t="45625" x="2806700" y="4608513"/>
          <p14:tracePt t="45633" x="2759075" y="4616450"/>
          <p14:tracePt t="45640" x="2701925" y="4624388"/>
          <p14:tracePt t="45649" x="2646363" y="4649788"/>
          <p14:tracePt t="45656" x="2582863" y="4665663"/>
          <p14:tracePt t="45665" x="2527300" y="4689475"/>
          <p14:tracePt t="45672" x="2455863" y="4705350"/>
          <p14:tracePt t="45679" x="2366963" y="4729163"/>
          <p14:tracePt t="45687" x="2287588" y="4752975"/>
          <p14:tracePt t="45695" x="2184400" y="4768850"/>
          <p14:tracePt t="45703" x="2081213" y="4792663"/>
          <p14:tracePt t="45711" x="1968500" y="4816475"/>
          <p14:tracePt t="45719" x="1841500" y="4824413"/>
          <p14:tracePt t="45727" x="1730375" y="4848225"/>
          <p14:tracePt t="45735" x="1609725" y="4872038"/>
          <p14:tracePt t="45743" x="1514475" y="4879975"/>
          <p14:tracePt t="45751" x="1427163" y="4903788"/>
          <p14:tracePt t="45759" x="1355725" y="4919663"/>
          <p14:tracePt t="45767" x="1284288" y="4943475"/>
          <p14:tracePt t="45773" x="1227138" y="4967288"/>
          <p14:tracePt t="45781" x="1163638" y="4984750"/>
          <p14:tracePt t="45788" x="1108075" y="5000625"/>
          <p14:tracePt t="45797" x="1052513" y="5024438"/>
          <p14:tracePt t="45805" x="989013" y="5040313"/>
          <p14:tracePt t="45813" x="933450" y="5064125"/>
          <p14:tracePt t="45821" x="876300" y="5080000"/>
          <p14:tracePt t="45829" x="812800" y="5103813"/>
          <p14:tracePt t="45837" x="757238" y="5119688"/>
          <p14:tracePt t="45845" x="693738" y="5143500"/>
          <p14:tracePt t="45853" x="622300" y="5159375"/>
          <p14:tracePt t="45861" x="541338" y="5183188"/>
          <p14:tracePt t="45867" x="477838" y="5199063"/>
          <p14:tracePt t="45875" x="422275" y="5222875"/>
          <p14:tracePt t="45883" x="350838" y="5238750"/>
          <p14:tracePt t="45890" x="295275" y="5262563"/>
          <p14:tracePt t="45899" x="231775" y="5278438"/>
          <p14:tracePt t="45907" x="200025" y="5294313"/>
          <p14:tracePt t="45914" x="184150" y="5302250"/>
          <p14:tracePt t="45923" x="174625" y="5319713"/>
          <p14:tracePt t="45931" x="166688" y="5335588"/>
          <p14:tracePt t="45938" x="158750" y="5335588"/>
          <p14:tracePt t="45947" x="150813" y="5343525"/>
          <p14:tracePt t="45953" x="142875" y="5351463"/>
          <p14:tracePt t="45961" x="142875" y="5359400"/>
          <p14:tracePt t="45968" x="134938" y="5375275"/>
          <p14:tracePt t="45976" x="134938" y="5383213"/>
          <p14:tracePt t="45985" x="127000" y="5399088"/>
          <p14:tracePt t="45992" x="127000" y="5414963"/>
          <p14:tracePt t="46001" x="127000" y="5422900"/>
          <p14:tracePt t="46009" x="127000" y="5446713"/>
          <p14:tracePt t="46017" x="134938" y="5462588"/>
          <p14:tracePt t="46025" x="150813" y="5494338"/>
          <p14:tracePt t="46033" x="158750" y="5518150"/>
          <p14:tracePt t="46040" x="174625" y="5534025"/>
          <p14:tracePt t="46047" x="192088" y="5573713"/>
          <p14:tracePt t="46057" x="215900" y="5597525"/>
          <p14:tracePt t="46063" x="247650" y="5621338"/>
          <p14:tracePt t="46070" x="295275" y="5645150"/>
          <p14:tracePt t="46079" x="342900" y="5670550"/>
          <p14:tracePt t="46086" x="398463" y="5686425"/>
          <p14:tracePt t="46095" x="461963" y="5710238"/>
          <p14:tracePt t="46103" x="517525" y="5726113"/>
          <p14:tracePt t="46111" x="574675" y="5734050"/>
          <p14:tracePt t="46119" x="646113" y="5757863"/>
          <p14:tracePt t="46127" x="733425" y="5765800"/>
          <p14:tracePt t="46135" x="812800" y="5765800"/>
          <p14:tracePt t="46143" x="892175" y="5765800"/>
          <p14:tracePt t="46149" x="981075" y="5765800"/>
          <p14:tracePt t="46157" x="1076325" y="5765800"/>
          <p14:tracePt t="46165" x="1155700" y="5757863"/>
          <p14:tracePt t="46173" x="1250950" y="5734050"/>
          <p14:tracePt t="46181" x="1363663" y="5710238"/>
          <p14:tracePt t="46188" x="1474788" y="5686425"/>
          <p14:tracePt t="46199" x="1585913" y="5670550"/>
          <p14:tracePt t="46205" x="1682750" y="5670550"/>
          <p14:tracePt t="46213" x="1778000" y="5653088"/>
          <p14:tracePt t="46221" x="1857375" y="5645150"/>
          <p14:tracePt t="46229" x="1944688" y="5637213"/>
          <p14:tracePt t="46235" x="2041525" y="5613400"/>
          <p14:tracePt t="46243" x="2136775" y="5605463"/>
          <p14:tracePt t="46251" x="2247900" y="5581650"/>
          <p14:tracePt t="46259" x="2343150" y="5565775"/>
          <p14:tracePt t="46267" x="2432050" y="5557838"/>
          <p14:tracePt t="46275" x="2511425" y="5557838"/>
          <p14:tracePt t="46283" x="2574925" y="5557838"/>
          <p14:tracePt t="46291" x="2646363" y="5549900"/>
          <p14:tracePt t="46298" x="2717800" y="5549900"/>
          <p14:tracePt t="46306" x="2798763" y="5541963"/>
          <p14:tracePt t="46313" x="2870200" y="5541963"/>
          <p14:tracePt t="46323" x="2949575" y="5541963"/>
          <p14:tracePt t="46329" x="3005138" y="5541963"/>
          <p14:tracePt t="46337" x="3060700" y="5526088"/>
          <p14:tracePt t="46345" x="3133725" y="5518150"/>
          <p14:tracePt t="46353" x="3189288" y="5510213"/>
          <p14:tracePt t="46361" x="3244850" y="5510213"/>
          <p14:tracePt t="46369" x="3292475" y="5510213"/>
          <p14:tracePt t="46377" x="3308350" y="5502275"/>
          <p14:tracePt t="46385" x="3332163" y="5502275"/>
          <p14:tracePt t="46393" x="3348038" y="5502275"/>
          <p14:tracePt t="46401" x="3371850" y="5494338"/>
          <p14:tracePt t="46407" x="3387725" y="5494338"/>
          <p14:tracePt t="46415" x="3403600" y="5486400"/>
          <p14:tracePt t="46423" x="3427413" y="5478463"/>
          <p14:tracePt t="46431" x="3443288" y="5470525"/>
          <p14:tracePt t="46438" x="3459163" y="5462588"/>
          <p14:tracePt t="46447" x="3492500" y="5454650"/>
          <p14:tracePt t="46455" x="3516313" y="5446713"/>
          <p14:tracePt t="46463" x="3548063" y="5438775"/>
          <p14:tracePt t="46471" x="3579813" y="5430838"/>
          <p14:tracePt t="46478" x="3627438" y="5422900"/>
          <p14:tracePt t="46487" x="3651250" y="5422900"/>
          <p14:tracePt t="46495" x="3683000" y="5414963"/>
          <p14:tracePt t="46501" x="3706813" y="5414963"/>
          <p14:tracePt t="46511" x="3730625" y="5414963"/>
          <p14:tracePt t="46518" x="3738563" y="5414963"/>
          <p14:tracePt t="46525" x="3754438" y="5414963"/>
          <p14:tracePt t="46533" x="3762375" y="5414963"/>
          <p14:tracePt t="46541" x="3770313" y="5414963"/>
          <p14:tracePt t="46565" x="3778250" y="5414963"/>
          <p14:tracePt t="46572" x="3794125" y="5414963"/>
          <p14:tracePt t="46581" x="3802063" y="5414963"/>
          <p14:tracePt t="46588" x="3817938" y="5414963"/>
          <p14:tracePt t="46595" x="3843338" y="5414963"/>
          <p14:tracePt t="46603" x="3875088" y="5414963"/>
          <p14:tracePt t="46611" x="3890963" y="5414963"/>
          <p14:tracePt t="46619" x="3914775" y="5414963"/>
          <p14:tracePt t="46627" x="3946525" y="5414963"/>
          <p14:tracePt t="46635" x="3970338" y="5407025"/>
          <p14:tracePt t="46643" x="3986213" y="5407025"/>
          <p14:tracePt t="46651" x="4010025" y="5407025"/>
          <p14:tracePt t="46659" x="4041775" y="5399088"/>
          <p14:tracePt t="46667" x="4089400" y="5383213"/>
          <p14:tracePt t="46675" x="4144963" y="5375275"/>
          <p14:tracePt t="46681" x="4200525" y="5367338"/>
          <p14:tracePt t="46688" x="4257675" y="5359400"/>
          <p14:tracePt t="46697" x="4313238" y="5351463"/>
          <p14:tracePt t="46705" x="4344988" y="5351463"/>
          <p14:tracePt t="46713" x="4376738" y="5343525"/>
          <p14:tracePt t="46721" x="4384675" y="5343525"/>
          <p14:tracePt t="46770" x="4376738" y="5343525"/>
          <p14:tracePt t="46780" x="4360863" y="5359400"/>
          <p14:tracePt t="46787" x="4321175" y="5375275"/>
          <p14:tracePt t="46795" x="4273550" y="5399088"/>
          <p14:tracePt t="46803" x="4217988" y="5414963"/>
          <p14:tracePt t="46811" x="4129088" y="5438775"/>
          <p14:tracePt t="46819" x="4017963" y="5454650"/>
          <p14:tracePt t="46827" x="3883025" y="5478463"/>
          <p14:tracePt t="46835" x="3738563" y="5494338"/>
          <p14:tracePt t="46843" x="3563938" y="5518150"/>
          <p14:tracePt t="46850" x="3332163" y="5534025"/>
          <p14:tracePt t="46858" x="3068638" y="5565775"/>
          <p14:tracePt t="46867" x="2830513" y="5589588"/>
          <p14:tracePt t="46872" x="2693988" y="5613400"/>
          <p14:tracePt t="46880" x="2590800" y="5613400"/>
          <p14:tracePt t="46888" x="2487613" y="5637213"/>
          <p14:tracePt t="46897" x="2424113" y="5645150"/>
          <p14:tracePt t="46905" x="2374900" y="5653088"/>
          <p14:tracePt t="46913" x="2335213" y="5653088"/>
          <p14:tracePt t="46921" x="2303463" y="5662613"/>
          <p14:tracePt t="46929" x="2279650" y="5670550"/>
          <p14:tracePt t="46936" x="2255838" y="5678488"/>
          <p14:tracePt t="46945" x="2224088" y="5686425"/>
          <p14:tracePt t="46953" x="2184400" y="5702300"/>
          <p14:tracePt t="46959" x="2120900" y="5726113"/>
          <p14:tracePt t="46967" x="2049463" y="5741988"/>
          <p14:tracePt t="46975" x="1968500" y="5765800"/>
          <p14:tracePt t="46983" x="1881188" y="5789613"/>
          <p14:tracePt t="46991" x="1809750" y="5797550"/>
          <p14:tracePt t="46999" x="1754188" y="5813425"/>
          <p14:tracePt t="47006" x="1682750" y="5837238"/>
          <p14:tracePt t="47015" x="1609725" y="5861050"/>
          <p14:tracePt t="47023" x="1546225" y="5876925"/>
          <p14:tracePt t="47031" x="1506538" y="5884863"/>
          <p14:tracePt t="47038" x="1474788" y="5892800"/>
          <p14:tracePt t="47045" x="1443038" y="5900738"/>
          <p14:tracePt t="47053" x="1411288" y="5908675"/>
          <p14:tracePt t="47061" x="1387475" y="5916613"/>
          <p14:tracePt t="47074" x="1355725" y="5932488"/>
          <p14:tracePt t="47077" x="1323975" y="5940425"/>
          <p14:tracePt t="47085" x="1300163" y="5948363"/>
          <p14:tracePt t="47093" x="1284288" y="5956300"/>
          <p14:tracePt t="47101" x="1250950" y="5964238"/>
          <p14:tracePt t="47109" x="1227138" y="5972175"/>
          <p14:tracePt t="47117" x="1195388" y="5972175"/>
          <p14:tracePt t="47125" x="1171575" y="5980113"/>
          <p14:tracePt t="47133" x="1155700" y="5980113"/>
          <p14:tracePt t="47139" x="1139825" y="5988050"/>
          <p14:tracePt t="47147" x="1123950" y="5988050"/>
          <p14:tracePt t="47155" x="1108075" y="5988050"/>
          <p14:tracePt t="47245" x="1139825" y="5988050"/>
          <p14:tracePt t="47252" x="1195388" y="5988050"/>
          <p14:tracePt t="47261" x="1250950" y="5988050"/>
          <p14:tracePt t="47269" x="1331913" y="5980113"/>
          <p14:tracePt t="47277" x="1419225" y="5964238"/>
          <p14:tracePt t="47285" x="1538288" y="5940425"/>
          <p14:tracePt t="47293" x="1674813" y="5916613"/>
          <p14:tracePt t="47301" x="1817688" y="5892800"/>
          <p14:tracePt t="47309" x="1952625" y="5868988"/>
          <p14:tracePt t="47317" x="2089150" y="5853113"/>
          <p14:tracePt t="47322" x="2224088" y="5837238"/>
          <p14:tracePt t="47331" x="2343150" y="5829300"/>
          <p14:tracePt t="47338" x="2455863" y="5805488"/>
          <p14:tracePt t="47346" x="2543175" y="5805488"/>
          <p14:tracePt t="47354" x="2622550" y="5797550"/>
          <p14:tracePt t="47363" x="2701925" y="5781675"/>
          <p14:tracePt t="47371" x="2790825" y="5765800"/>
          <p14:tracePt t="47379" x="2846388" y="5749925"/>
          <p14:tracePt t="47387" x="2917825" y="5734050"/>
          <p14:tracePt t="47395" x="2981325" y="5710238"/>
          <p14:tracePt t="47403" x="3036888" y="5694363"/>
          <p14:tracePt t="47411" x="3068638" y="5678488"/>
          <p14:tracePt t="47417" x="3092450" y="5670550"/>
          <p14:tracePt t="47424" x="3109913" y="5653088"/>
          <p14:tracePt t="47433" x="3125788" y="5645150"/>
          <p14:tracePt t="47448" x="3133725" y="5637213"/>
          <p14:tracePt t="48459" x="3092450" y="5637213"/>
          <p14:tracePt t="48466" x="3028950" y="5613400"/>
          <p14:tracePt t="48475" x="2941638" y="5581650"/>
          <p14:tracePt t="48482" x="2862263" y="5557838"/>
          <p14:tracePt t="48491" x="2774950" y="5541963"/>
          <p14:tracePt t="48499" x="2678113" y="5518150"/>
          <p14:tracePt t="48507" x="2590800" y="5494338"/>
          <p14:tracePt t="48515" x="2511425" y="5478463"/>
          <p14:tracePt t="48521" x="2416175" y="5454650"/>
          <p14:tracePt t="48528" x="2327275" y="5446713"/>
          <p14:tracePt t="48536" x="2247900" y="5430838"/>
          <p14:tracePt t="48545" x="2160588" y="5430838"/>
          <p14:tracePt t="48552" x="2097088" y="5422900"/>
          <p14:tracePt t="48561" x="2041525" y="5422900"/>
          <p14:tracePt t="48569" x="1976438" y="5414963"/>
          <p14:tracePt t="48577" x="1936750" y="5414963"/>
          <p14:tracePt t="48585" x="1912938" y="5414963"/>
          <p14:tracePt t="48592" x="1905000" y="5414963"/>
          <p14:tracePt t="48601" x="1897063" y="5414963"/>
          <p14:tracePt t="48609" x="1889125" y="5414963"/>
          <p14:tracePt t="48659" x="1912938" y="5414963"/>
          <p14:tracePt t="48667" x="1976438" y="5430838"/>
          <p14:tracePt t="48675" x="2033588" y="5438775"/>
          <p14:tracePt t="48683" x="2105025" y="5454650"/>
          <p14:tracePt t="48691" x="2200275" y="5470525"/>
          <p14:tracePt t="48699" x="2311400" y="5478463"/>
          <p14:tracePt t="48707" x="2447925" y="5478463"/>
          <p14:tracePt t="48713" x="2590800" y="5478463"/>
          <p14:tracePt t="48720" x="2782888" y="5462588"/>
          <p14:tracePt t="48728" x="2925763" y="5438775"/>
          <p14:tracePt t="48736" x="3076575" y="5407025"/>
          <p14:tracePt t="48744" x="3213100" y="5383213"/>
          <p14:tracePt t="48752" x="3324225" y="5343525"/>
          <p14:tracePt t="48761" x="3427413" y="5310188"/>
          <p14:tracePt t="48768" x="3524250" y="5278438"/>
          <p14:tracePt t="48777" x="3595688" y="5262563"/>
          <p14:tracePt t="48785" x="3651250" y="5238750"/>
          <p14:tracePt t="48793" x="3698875" y="5222875"/>
          <p14:tracePt t="48798" x="3730625" y="5207000"/>
          <p14:tracePt t="48807" x="3746500" y="5199063"/>
          <p14:tracePt t="48815" x="3754438" y="5199063"/>
          <p14:tracePt t="48896" x="3746500" y="5207000"/>
          <p14:tracePt t="48904" x="3730625" y="5214938"/>
          <p14:tracePt t="48912" x="3714750" y="5230813"/>
          <p14:tracePt t="48921" x="3683000" y="5246688"/>
          <p14:tracePt t="48928" x="3635375" y="5270500"/>
          <p14:tracePt t="48937" x="3587750" y="5286375"/>
          <p14:tracePt t="48944" x="3540125" y="5302250"/>
          <p14:tracePt t="48953" x="3524250" y="5319713"/>
          <p14:tracePt t="48961" x="3508375" y="5327650"/>
          <p14:tracePt t="48969" x="3492500" y="5335588"/>
          <p14:tracePt t="48976" x="3484563" y="5335588"/>
          <p14:tracePt t="48990" x="3476625" y="5335588"/>
          <p14:tracePt t="48999" x="3476625" y="5343525"/>
          <p14:tracePt t="49971" x="3476625" y="5335588"/>
          <p14:tracePt t="49978" x="3476625" y="5214938"/>
          <p14:tracePt t="49986" x="3500438" y="5064125"/>
          <p14:tracePt t="49993" x="3532188" y="4856163"/>
          <p14:tracePt t="50001" x="3540125" y="4649788"/>
          <p14:tracePt t="50008" x="3540125" y="4425950"/>
          <p14:tracePt t="50016" x="3540125" y="4194175"/>
          <p14:tracePt t="50025" x="3508375" y="3938588"/>
          <p14:tracePt t="50033" x="3476625" y="3676650"/>
          <p14:tracePt t="50041" x="3443288" y="3436938"/>
          <p14:tracePt t="50049" x="3395663" y="3165475"/>
          <p14:tracePt t="50057" x="3363913" y="2935288"/>
          <p14:tracePt t="50074" x="3276600" y="2640013"/>
          <p14:tracePt t="50080" x="3236913" y="2503488"/>
          <p14:tracePt t="50087" x="3213100" y="2392363"/>
          <p14:tracePt t="50095" x="3197225" y="2312988"/>
          <p14:tracePt t="50103" x="3189288" y="2257425"/>
          <p14:tracePt t="50111" x="3165475" y="2192338"/>
          <p14:tracePt t="50118" x="3157538" y="2152650"/>
          <p14:tracePt t="50127" x="3141663" y="2089150"/>
          <p14:tracePt t="50135" x="3117850" y="2041525"/>
          <p14:tracePt t="50142" x="3100388" y="2009775"/>
          <p14:tracePt t="50151" x="3084513" y="1962150"/>
          <p14:tracePt t="50158" x="3060700" y="1922463"/>
          <p14:tracePt t="50167" x="3044825" y="1857375"/>
          <p14:tracePt t="50175" x="3021013" y="1825625"/>
          <p14:tracePt t="50183" x="2997200" y="1778000"/>
          <p14:tracePt t="50191" x="2981325" y="1730375"/>
          <p14:tracePt t="50198" x="2965450" y="1698625"/>
          <p14:tracePt t="50205" x="2949575" y="1666875"/>
          <p14:tracePt t="50212" x="2925763" y="1603375"/>
          <p14:tracePt t="50220" x="2909888" y="1563688"/>
          <p14:tracePt t="50229" x="2894013" y="1498600"/>
          <p14:tracePt t="50237" x="2870200" y="1443038"/>
          <p14:tracePt t="50245" x="2854325" y="1387475"/>
          <p14:tracePt t="50253" x="2838450" y="1316038"/>
          <p14:tracePt t="50261" x="2830513" y="1260475"/>
          <p14:tracePt t="50269" x="2822575" y="1212850"/>
          <p14:tracePt t="50277" x="2822575" y="1195388"/>
          <p14:tracePt t="50285" x="2822575" y="1187450"/>
          <p14:tracePt t="50407" x="2830513" y="1187450"/>
          <p14:tracePt t="50457" x="2838450" y="1195388"/>
          <p14:tracePt t="50468" x="2854325" y="1212850"/>
          <p14:tracePt t="50477" x="2870200" y="1244600"/>
          <p14:tracePt t="50485" x="2917825" y="1316038"/>
          <p14:tracePt t="50493" x="2973388" y="1403350"/>
          <p14:tracePt t="50499" x="3044825" y="1506538"/>
          <p14:tracePt t="50507" x="3133725" y="1658938"/>
          <p14:tracePt t="50514" x="3213100" y="1809750"/>
          <p14:tracePt t="50523" x="3324225" y="2073275"/>
          <p14:tracePt t="50531" x="3419475" y="2328863"/>
          <p14:tracePt t="50539" x="3563938" y="2647950"/>
          <p14:tracePt t="50547" x="3683000" y="2967038"/>
          <p14:tracePt t="50555" x="3786188" y="3270250"/>
          <p14:tracePt t="50563" x="3875088" y="3629025"/>
          <p14:tracePt t="50571" x="3906838" y="3948113"/>
          <p14:tracePt t="50578" x="3922713" y="4257675"/>
          <p14:tracePt t="50585" x="3922713" y="4537075"/>
          <p14:tracePt t="50593" x="3922713" y="4808538"/>
          <p14:tracePt t="50601" x="3938588" y="5016500"/>
          <p14:tracePt t="50608" x="3954463" y="5167313"/>
          <p14:tracePt t="50617" x="3954463" y="5286375"/>
          <p14:tracePt t="50625" x="3962400" y="5367338"/>
          <p14:tracePt t="50632" x="3970338" y="5454650"/>
          <p14:tracePt t="50641" x="3970338" y="5510213"/>
          <p14:tracePt t="50649" x="3978275" y="5541963"/>
          <p14:tracePt t="50657" x="3978275" y="5549900"/>
          <p14:tracePt t="50665" x="3978275" y="5565775"/>
          <p14:tracePt t="50678" x="3978275" y="5573713"/>
          <p14:tracePt t="50711" x="3986213" y="5589588"/>
          <p14:tracePt t="50718" x="3986213" y="5605463"/>
          <p14:tracePt t="50727" x="3986213" y="5613400"/>
          <p14:tracePt t="50735" x="3994150" y="5629275"/>
          <p14:tracePt t="50743" x="4010025" y="5645150"/>
          <p14:tracePt t="50751" x="4010025" y="5653088"/>
          <p14:tracePt t="50890" x="4010025" y="5645150"/>
          <p14:tracePt t="50898" x="3994150" y="5629275"/>
          <p14:tracePt t="50907" x="3986213" y="5629275"/>
          <p14:tracePt t="50915" x="3986213" y="5613400"/>
          <p14:tracePt t="50923" x="3986213" y="5605463"/>
          <p14:tracePt t="50931" x="3978275" y="5605463"/>
          <p14:tracePt t="51643" x="3970338" y="5605463"/>
          <p14:tracePt t="51651" x="3962400" y="5597525"/>
          <p14:tracePt t="51658" x="3962400" y="5589588"/>
          <p14:tracePt t="51671" x="3962400" y="5581650"/>
          <p14:tracePt t="51791" x="3962400" y="5589588"/>
          <p14:tracePt t="51799" x="3962400" y="5597525"/>
          <p14:tracePt t="51806" x="3970338" y="5613400"/>
          <p14:tracePt t="51815" x="3978275" y="5629275"/>
          <p14:tracePt t="51822" x="3978275" y="5637213"/>
          <p14:tracePt t="51831" x="3978275" y="5645150"/>
          <p14:tracePt t="51965" x="3978275" y="5637213"/>
          <p14:tracePt t="51978" x="3978275" y="5629275"/>
          <p14:tracePt t="52015" x="3970338" y="5629275"/>
          <p14:tracePt t="52022" x="3970338" y="5637213"/>
          <p14:tracePt t="52030" x="3962400" y="5637213"/>
          <p14:tracePt t="52163" x="3962400" y="5645150"/>
          <p14:tracePt t="52211" x="3962400" y="5613400"/>
          <p14:tracePt t="52219" x="3962400" y="5565775"/>
          <p14:tracePt t="52227" x="3962400" y="5510213"/>
          <p14:tracePt t="52235" x="3962400" y="5438775"/>
          <p14:tracePt t="52243" x="3962400" y="5367338"/>
          <p14:tracePt t="52251" x="3962400" y="5302250"/>
          <p14:tracePt t="52258" x="3962400" y="5214938"/>
          <p14:tracePt t="52265" x="3954463" y="5119688"/>
          <p14:tracePt t="52272" x="3938588" y="5000625"/>
          <p14:tracePt t="52281" x="3914775" y="4903788"/>
          <p14:tracePt t="52288" x="3898900" y="4800600"/>
          <p14:tracePt t="52297" x="3875088" y="4721225"/>
          <p14:tracePt t="52304" x="3833813" y="4633913"/>
          <p14:tracePt t="52313" x="3762375" y="4545013"/>
          <p14:tracePt t="52321" x="3698875" y="4465638"/>
          <p14:tracePt t="52329" x="3635375" y="4402138"/>
          <p14:tracePt t="52337" x="3571875" y="4338638"/>
          <p14:tracePt t="52345" x="3524250" y="4281488"/>
          <p14:tracePt t="52352" x="3459163" y="4217988"/>
          <p14:tracePt t="52358" x="3419475" y="4154488"/>
          <p14:tracePt t="52367" x="3363913" y="4090988"/>
          <p14:tracePt t="52375" x="3316288" y="4027488"/>
          <p14:tracePt t="52382" x="3252788" y="3963988"/>
          <p14:tracePt t="52391" x="3189288" y="3898900"/>
          <p14:tracePt t="52398" x="3125788" y="3875088"/>
          <p14:tracePt t="52407" x="3068638" y="3851275"/>
          <p14:tracePt t="52415" x="2997200" y="3835400"/>
          <p14:tracePt t="52423" x="2925763" y="3811588"/>
          <p14:tracePt t="52431" x="2870200" y="3803650"/>
          <p14:tracePt t="52439" x="2806700" y="3795713"/>
          <p14:tracePt t="52447" x="2767013" y="3779838"/>
          <p14:tracePt t="52452" x="2751138" y="3771900"/>
          <p14:tracePt t="52461" x="2741613" y="3771900"/>
          <p14:tracePt t="52469" x="2741613" y="3763963"/>
          <p14:tracePt t="52513" x="2733675" y="3763963"/>
          <p14:tracePt t="52520" x="2693988" y="3763963"/>
          <p14:tracePt t="52528" x="2638425" y="3763963"/>
          <p14:tracePt t="52537" x="2614613" y="3763963"/>
          <p14:tracePt t="52543" x="2590800" y="3763963"/>
          <p14:tracePt t="52551" x="2574925" y="3763963"/>
          <p14:tracePt t="52559" x="2566988" y="3763963"/>
          <p14:tracePt t="52567" x="2551113" y="3756025"/>
          <p14:tracePt t="52575" x="2535238" y="3756025"/>
          <p14:tracePt t="52583" x="2519363" y="3748088"/>
          <p14:tracePt t="52591" x="2511425" y="3732213"/>
          <p14:tracePt t="52598" x="2495550" y="3732213"/>
          <p14:tracePt t="52607" x="2479675" y="3724275"/>
          <p14:tracePt t="52614" x="2463800" y="3724275"/>
          <p14:tracePt t="52623" x="2455863" y="3708400"/>
          <p14:tracePt t="52629" x="2439988" y="3692525"/>
          <p14:tracePt t="52637" x="2424113" y="3668713"/>
          <p14:tracePt t="52645" x="2408238" y="3636963"/>
          <p14:tracePt t="52652" x="2392363" y="3587750"/>
          <p14:tracePt t="52660" x="2374900" y="3571875"/>
          <p14:tracePt t="52669" x="2366963" y="3563938"/>
          <p14:tracePt t="52676" x="2359025" y="3548063"/>
          <p14:tracePt t="52684" x="2351088" y="3532188"/>
          <p14:tracePt t="52693" x="2351088" y="3524250"/>
          <p14:tracePt t="52701" x="2351088" y="3492500"/>
          <p14:tracePt t="52708" x="2351088" y="3452813"/>
          <p14:tracePt t="52717" x="2351088" y="3405188"/>
          <p14:tracePt t="52722" x="2359025" y="3373438"/>
          <p14:tracePt t="52731" x="2359025" y="3349625"/>
          <p14:tracePt t="52739" x="2366963" y="3341688"/>
          <p14:tracePt t="52747" x="2366963" y="3325813"/>
          <p14:tracePt t="52754" x="2374900" y="3309938"/>
          <p14:tracePt t="52763" x="2374900" y="3302000"/>
          <p14:tracePt t="52771" x="2374900" y="3286125"/>
          <p14:tracePt t="52778" x="2374900" y="3278188"/>
          <p14:tracePt t="52786" x="2366963" y="3270250"/>
          <p14:tracePt t="52795" x="2359025" y="3270250"/>
          <p14:tracePt t="52802" x="2343150" y="3270250"/>
          <p14:tracePt t="52811" x="2335213" y="3270250"/>
          <p14:tracePt t="52816" x="2311400" y="3270250"/>
          <p14:tracePt t="52825" x="2287588" y="3286125"/>
          <p14:tracePt t="52833" x="2247900" y="3294063"/>
          <p14:tracePt t="52841" x="2200275" y="3317875"/>
          <p14:tracePt t="52848" x="2136775" y="3333750"/>
          <p14:tracePt t="52857" x="2081213" y="3357563"/>
          <p14:tracePt t="52865" x="2025650" y="3381375"/>
          <p14:tracePt t="52873" x="1960563" y="3405188"/>
          <p14:tracePt t="52881" x="1912938" y="3429000"/>
          <p14:tracePt t="52889" x="1881188" y="3444875"/>
          <p14:tracePt t="52897" x="1865313" y="3452813"/>
          <p14:tracePt t="52904" x="1849438" y="3460750"/>
          <p14:tracePt t="52910" x="1841500" y="3468688"/>
          <p14:tracePt t="52919" x="1825625" y="3476625"/>
          <p14:tracePt t="52927" x="1809750" y="3484563"/>
          <p14:tracePt t="52935" x="1778000" y="3492500"/>
          <p14:tracePt t="52943" x="1738313" y="3500438"/>
          <p14:tracePt t="52951" x="1690688" y="3508375"/>
          <p14:tracePt t="52958" x="1633538" y="3516313"/>
          <p14:tracePt t="52967" x="1585913" y="3524250"/>
          <p14:tracePt t="52975" x="1546225" y="3524250"/>
          <p14:tracePt t="52983" x="1522413" y="3524250"/>
          <p14:tracePt t="52991" x="1506538" y="3524250"/>
          <p14:tracePt t="52997" x="1490663" y="3524250"/>
          <p14:tracePt t="53005" x="1474788" y="3524250"/>
          <p14:tracePt t="53013" x="1466850" y="3532188"/>
          <p14:tracePt t="53020" x="1458913" y="3532188"/>
          <p14:tracePt t="53095" x="1458913" y="3540125"/>
          <p14:tracePt t="53107" x="1458913" y="3556000"/>
          <p14:tracePt t="53123" x="1482725" y="3571875"/>
          <p14:tracePt t="53131" x="1498600" y="3579813"/>
          <p14:tracePt t="53138" x="1514475" y="3595688"/>
          <p14:tracePt t="53147" x="1522413" y="3605213"/>
          <p14:tracePt t="53154" x="1546225" y="3605213"/>
          <p14:tracePt t="53163" x="1570038" y="3605213"/>
          <p14:tracePt t="53170" x="1601788" y="3605213"/>
          <p14:tracePt t="53177" x="1625600" y="3605213"/>
          <p14:tracePt t="53185" x="1674813" y="3605213"/>
          <p14:tracePt t="53193" x="1730375" y="3605213"/>
          <p14:tracePt t="53201" x="1770063" y="3605213"/>
          <p14:tracePt t="53209" x="1825625" y="3605213"/>
          <p14:tracePt t="53217" x="1865313" y="3605213"/>
          <p14:tracePt t="53225" x="1897063" y="3605213"/>
          <p14:tracePt t="53233" x="1920875" y="3613150"/>
          <p14:tracePt t="53241" x="1936750" y="3629025"/>
          <p14:tracePt t="53249" x="1944688" y="3636963"/>
          <p14:tracePt t="53257" x="1952625" y="3644900"/>
          <p14:tracePt t="53265" x="1960563" y="3652838"/>
          <p14:tracePt t="53523" x="1968500" y="3652838"/>
          <p14:tracePt t="53535" x="1984375" y="3652838"/>
          <p14:tracePt t="53543" x="2000250" y="3652838"/>
          <p14:tracePt t="53548" x="2008188" y="3652838"/>
          <p14:tracePt t="53557" x="2025650" y="3652838"/>
          <p14:tracePt t="53564" x="2041525" y="3652838"/>
          <p14:tracePt t="53589" x="2041525" y="3644900"/>
          <p14:tracePt t="53723" x="1992313" y="3644900"/>
          <p14:tracePt t="53728" x="1912938" y="3668713"/>
          <p14:tracePt t="53736" x="1770063" y="3692525"/>
          <p14:tracePt t="53745" x="1601788" y="3716338"/>
          <p14:tracePt t="53753" x="1443038" y="3740150"/>
          <p14:tracePt t="53761" x="1323975" y="3740150"/>
          <p14:tracePt t="53768" x="1243013" y="3740150"/>
          <p14:tracePt t="53777" x="1187450" y="3740150"/>
          <p14:tracePt t="53785" x="1131888" y="3740150"/>
          <p14:tracePt t="53793" x="1084263" y="3740150"/>
          <p14:tracePt t="53801" x="1060450" y="3740150"/>
          <p14:tracePt t="53809" x="1028700" y="3748088"/>
          <p14:tracePt t="53815" x="1012825" y="3756025"/>
          <p14:tracePt t="53823" x="996950" y="3756025"/>
          <p14:tracePt t="53835" x="996950" y="3763963"/>
          <p14:tracePt t="53867" x="989013" y="3763963"/>
          <p14:tracePt t="53875" x="989013" y="3771900"/>
          <p14:tracePt t="53882" x="989013" y="3779838"/>
          <p14:tracePt t="53891" x="981075" y="3779838"/>
          <p14:tracePt t="53965" x="981075" y="3787775"/>
          <p14:tracePt t="54101" x="981075" y="3795713"/>
          <p14:tracePt t="54113" x="965200" y="3803650"/>
          <p14:tracePt t="54129" x="949325" y="3803650"/>
          <p14:tracePt t="54136" x="941388" y="3803650"/>
          <p14:tracePt t="54145" x="925513" y="3803650"/>
          <p14:tracePt t="54153" x="908050" y="3803650"/>
          <p14:tracePt t="54161" x="900113" y="3803650"/>
          <p14:tracePt t="54168" x="892175" y="3795713"/>
          <p14:tracePt t="54177" x="884238" y="3795713"/>
          <p14:tracePt t="54185" x="868363" y="3787775"/>
          <p14:tracePt t="54191" x="860425" y="3787775"/>
          <p14:tracePt t="54199" x="844550" y="3787775"/>
          <p14:tracePt t="54207" x="836613" y="3787775"/>
          <p14:tracePt t="54215" x="828675" y="3787775"/>
          <p14:tracePt t="54223" x="820738" y="3787775"/>
          <p14:tracePt t="54231" x="812800" y="3787775"/>
          <p14:tracePt t="54344" x="804863" y="3787775"/>
          <p14:tracePt t="54419" x="804863" y="3779838"/>
          <p14:tracePt t="54427" x="812800" y="3779838"/>
          <p14:tracePt t="54435" x="812800" y="3771900"/>
          <p14:tracePt t="54442" x="820738" y="3771900"/>
          <p14:tracePt t="54451" x="820738" y="3763963"/>
          <p14:tracePt t="54465" x="828675" y="3763963"/>
          <p14:tracePt t="54598" x="820738" y="3763963"/>
          <p14:tracePt t="54606" x="812800" y="3763963"/>
          <p14:tracePt t="54897" x="781050" y="3763963"/>
          <p14:tracePt t="54905" x="725488" y="3779838"/>
          <p14:tracePt t="54913" x="701675" y="3779838"/>
          <p14:tracePt t="54920" x="685800" y="3779838"/>
          <p14:tracePt t="54926" x="669925" y="3779838"/>
          <p14:tracePt t="54935" x="661988" y="3779838"/>
          <p14:tracePt t="54942" x="654050" y="3779838"/>
          <p14:tracePt t="54950" x="646113" y="3779838"/>
          <p14:tracePt t="55033" x="654050" y="3779838"/>
          <p14:tracePt t="55041" x="661988" y="3763963"/>
          <p14:tracePt t="55048" x="669925" y="3756025"/>
          <p14:tracePt t="55057" x="677863" y="3740150"/>
          <p14:tracePt t="55071" x="685800" y="3724275"/>
          <p14:tracePt t="55073" x="701675" y="3708400"/>
          <p14:tracePt t="55081" x="709613" y="3692525"/>
          <p14:tracePt t="55089" x="717550" y="3692525"/>
          <p14:tracePt t="55097" x="717550" y="3684588"/>
          <p14:tracePt t="55186" x="725488" y="3668713"/>
          <p14:tracePt t="55194" x="741363" y="3660775"/>
          <p14:tracePt t="55201" x="757238" y="3644900"/>
          <p14:tracePt t="55208" x="781050" y="3629025"/>
          <p14:tracePt t="55217" x="812800" y="3613150"/>
          <p14:tracePt t="55225" x="836613" y="3595688"/>
          <p14:tracePt t="55232" x="868363" y="3579813"/>
          <p14:tracePt t="55240" x="884238" y="3571875"/>
          <p14:tracePt t="55248" x="892175" y="3563938"/>
          <p14:tracePt t="55334" x="892175" y="3571875"/>
          <p14:tracePt t="55342" x="884238" y="3579813"/>
          <p14:tracePt t="55351" x="876300" y="3587750"/>
          <p14:tracePt t="55358" x="876300" y="3595688"/>
          <p14:tracePt t="55367" x="868363" y="3605213"/>
          <p14:tracePt t="55375" x="868363" y="3613150"/>
          <p14:tracePt t="55383" x="860425" y="3613150"/>
          <p14:tracePt t="55388" x="860425" y="3621088"/>
          <p14:tracePt t="55534" x="868363" y="3621088"/>
          <p14:tracePt t="57391" x="876300" y="3613150"/>
          <p14:tracePt t="57399" x="884238" y="3605213"/>
          <p14:tracePt t="57404" x="892175" y="3605213"/>
          <p14:tracePt t="57476" x="892175" y="3595688"/>
          <p14:tracePt t="57640" x="908050" y="3595688"/>
          <p14:tracePt t="57648" x="925513" y="3587750"/>
          <p14:tracePt t="57723" x="925513" y="3579813"/>
          <p14:tracePt t="62735" x="917575" y="3571875"/>
          <p14:tracePt t="62747" x="908050" y="3571875"/>
          <p14:tracePt t="66811" x="908050" y="3563938"/>
          <p14:tracePt t="66823" x="917575" y="3548063"/>
          <p14:tracePt t="66885" x="908050" y="3563938"/>
          <p14:tracePt t="66893" x="892175" y="3579813"/>
          <p14:tracePt t="66901" x="876300" y="3587750"/>
          <p14:tracePt t="66909" x="860425" y="3605213"/>
          <p14:tracePt t="66917" x="836613" y="3621088"/>
          <p14:tracePt t="66925" x="820738" y="3636963"/>
          <p14:tracePt t="66933" x="812800" y="3652838"/>
          <p14:tracePt t="66938" x="788988" y="3668713"/>
          <p14:tracePt t="66946" x="773113" y="3684588"/>
          <p14:tracePt t="66955" x="741363" y="3700463"/>
          <p14:tracePt t="66963" x="709613" y="3716338"/>
          <p14:tracePt t="66971" x="685800" y="3732213"/>
          <p14:tracePt t="66978" x="669925" y="3740150"/>
          <p14:tracePt t="66986" x="654050" y="3748088"/>
          <p14:tracePt t="66994" x="638175" y="3763963"/>
          <p14:tracePt t="67003" x="622300" y="3779838"/>
          <p14:tracePt t="67011" x="614363" y="3795713"/>
          <p14:tracePt t="67018" x="606425" y="3811588"/>
          <p14:tracePt t="67026" x="590550" y="3819525"/>
          <p14:tracePt t="67032" x="574675" y="3835400"/>
          <p14:tracePt t="67040" x="566738" y="3851275"/>
          <p14:tracePt t="67048" x="566738" y="3859213"/>
          <p14:tracePt t="67115" x="574675" y="3851275"/>
          <p14:tracePt t="67123" x="574675" y="3843338"/>
          <p14:tracePt t="67131" x="582613" y="3835400"/>
          <p14:tracePt t="67138" x="590550" y="3827463"/>
          <p14:tracePt t="67146" x="606425" y="3811588"/>
          <p14:tracePt t="67163" x="622300" y="3803650"/>
          <p14:tracePt t="67170" x="630238" y="3795713"/>
          <p14:tracePt t="67179" x="630238" y="3787775"/>
          <p14:tracePt t="67187" x="646113" y="3787775"/>
          <p14:tracePt t="67194" x="654050" y="3787775"/>
          <p14:tracePt t="67225" x="654050" y="3779838"/>
          <p14:tracePt t="67233" x="661988" y="3771900"/>
          <p14:tracePt t="67245" x="669925" y="3763963"/>
          <p14:tracePt t="67346" x="661988" y="3771900"/>
          <p14:tracePt t="67355" x="654050" y="3779838"/>
          <p14:tracePt t="67758" x="654050" y="3763963"/>
          <p14:tracePt t="67764" x="669925" y="3748088"/>
          <p14:tracePt t="67772" x="677863" y="3740150"/>
          <p14:tracePt t="67780" x="685800" y="3724275"/>
          <p14:tracePt t="67788" x="685800" y="3716338"/>
          <p14:tracePt t="67796" x="693738" y="3708400"/>
          <p14:tracePt t="67805" x="701675" y="3700463"/>
          <p14:tracePt t="67813" x="701675" y="3692525"/>
          <p14:tracePt t="67821" x="701675" y="3684588"/>
          <p14:tracePt t="67828" x="709613" y="3684588"/>
          <p14:tracePt t="67837" x="709613" y="3668713"/>
          <p14:tracePt t="67845" x="717550" y="3668713"/>
          <p14:tracePt t="67851" x="725488" y="3652838"/>
          <p14:tracePt t="67875" x="733425" y="3652838"/>
          <p14:tracePt t="67883" x="733425" y="3644900"/>
          <p14:tracePt t="67891" x="741363" y="3644900"/>
          <p14:tracePt t="67907" x="749300" y="3644900"/>
          <p14:tracePt t="67915" x="757238" y="3644900"/>
          <p14:tracePt t="67923" x="773113" y="3668713"/>
          <p14:tracePt t="67930" x="804863" y="3724275"/>
          <p14:tracePt t="67938" x="868363" y="3811588"/>
          <p14:tracePt t="67945" x="933450" y="3898900"/>
          <p14:tracePt t="67953" x="1012825" y="4011613"/>
          <p14:tracePt t="67961" x="1116013" y="4146550"/>
          <p14:tracePt t="67969" x="1227138" y="4338638"/>
          <p14:tracePt t="67977" x="1347788" y="4529138"/>
          <p14:tracePt t="67985" x="1474788" y="4776788"/>
          <p14:tracePt t="67992" x="1593850" y="5032375"/>
          <p14:tracePt t="68001" x="1690688" y="5294313"/>
          <p14:tracePt t="68008" x="1746250" y="5510213"/>
          <p14:tracePt t="68017" x="1778000" y="5726113"/>
          <p14:tracePt t="68025" x="1801813" y="5861050"/>
          <p14:tracePt t="68033" x="1809750" y="5972175"/>
          <p14:tracePt t="68038" x="1809750" y="6037263"/>
          <p14:tracePt t="68046" x="1809750" y="6061075"/>
          <p14:tracePt t="68055" x="1809750" y="6069013"/>
          <p14:tracePt t="68075" x="1809750" y="6045200"/>
          <p14:tracePt t="68083" x="1809750" y="6005513"/>
          <p14:tracePt t="68091" x="1793875" y="5956300"/>
          <p14:tracePt t="68099" x="1770063" y="5900738"/>
          <p14:tracePt t="68107" x="1738313" y="5837238"/>
          <p14:tracePt t="68114" x="1722438" y="5781675"/>
          <p14:tracePt t="68123" x="1698625" y="5749925"/>
          <p14:tracePt t="68131" x="1682750" y="5726113"/>
          <p14:tracePt t="68137" x="1666875" y="5710238"/>
          <p14:tracePt t="68144" x="1658938" y="5702300"/>
          <p14:tracePt t="68153" x="1651000" y="5694363"/>
          <p14:tracePt t="68161" x="1651000" y="5686425"/>
          <p14:tracePt t="68169" x="1651000" y="5670550"/>
          <p14:tracePt t="68177" x="1651000" y="5662613"/>
          <p14:tracePt t="68185" x="1666875" y="5645150"/>
          <p14:tracePt t="68193" x="1698625" y="5629275"/>
          <p14:tracePt t="68201" x="1730375" y="5613400"/>
          <p14:tracePt t="68209" x="1770063" y="5589588"/>
          <p14:tracePt t="68217" x="1825625" y="5573713"/>
          <p14:tracePt t="68225" x="1889125" y="5534025"/>
          <p14:tracePt t="68232" x="1944688" y="5494338"/>
          <p14:tracePt t="68241" x="2008188" y="5454650"/>
          <p14:tracePt t="68246" x="2073275" y="5407025"/>
          <p14:tracePt t="68255" x="2120900" y="5375275"/>
          <p14:tracePt t="68262" x="2160588" y="5335588"/>
          <p14:tracePt t="68271" x="2176463" y="5319713"/>
          <p14:tracePt t="68279" x="2200275" y="5302250"/>
          <p14:tracePt t="68287" x="2224088" y="5286375"/>
          <p14:tracePt t="68295" x="2271713" y="5270500"/>
          <p14:tracePt t="68302" x="2311400" y="5254625"/>
          <p14:tracePt t="68311" x="2374900" y="5230813"/>
          <p14:tracePt t="68318" x="2447925" y="5214938"/>
          <p14:tracePt t="68327" x="2519363" y="5191125"/>
          <p14:tracePt t="68333" x="2574925" y="5183188"/>
          <p14:tracePt t="68341" x="2630488" y="5183188"/>
          <p14:tracePt t="68349" x="2662238" y="5183188"/>
          <p14:tracePt t="68356" x="2709863" y="5199063"/>
          <p14:tracePt t="68365" x="2725738" y="5222875"/>
          <p14:tracePt t="68372" x="2741613" y="5246688"/>
          <p14:tracePt t="68381" x="2767013" y="5270500"/>
          <p14:tracePt t="68388" x="2790825" y="5302250"/>
          <p14:tracePt t="68397" x="2798763" y="5327650"/>
          <p14:tracePt t="68405" x="2798763" y="5359400"/>
          <p14:tracePt t="68412" x="2798763" y="5367338"/>
          <p14:tracePt t="68421" x="2798763" y="5383213"/>
          <p14:tracePt t="68427" x="2798763" y="5391150"/>
          <p14:tracePt t="68434" x="2798763" y="5399088"/>
          <p14:tracePt t="68451" x="2798763" y="5414963"/>
          <p14:tracePt t="68459" x="2798763" y="5422900"/>
          <p14:tracePt t="68466" x="2798763" y="5438775"/>
          <p14:tracePt t="68475" x="2798763" y="5454650"/>
          <p14:tracePt t="68537" x="2806700" y="5454650"/>
          <p14:tracePt t="68557" x="2814638" y="5454650"/>
          <p14:tracePt t="68565" x="2814638" y="5446713"/>
          <p14:tracePt t="68573" x="2822575" y="5438775"/>
          <p14:tracePt t="68580" x="2822575" y="5399088"/>
          <p14:tracePt t="68588" x="2830513" y="5327650"/>
          <p14:tracePt t="68597" x="2838450" y="5175250"/>
          <p14:tracePt t="68605" x="2854325" y="4927600"/>
          <p14:tracePt t="68612" x="2854325" y="4513263"/>
          <p14:tracePt t="68619" x="2846388" y="3979863"/>
          <p14:tracePt t="68627" x="2759075" y="3413125"/>
          <p14:tracePt t="68635" x="2638425" y="2846388"/>
          <p14:tracePt t="68643" x="2543175" y="2328863"/>
          <p14:tracePt t="68651" x="2503488" y="1849438"/>
          <p14:tracePt t="68659" x="2463800" y="1474788"/>
          <p14:tracePt t="68667" x="2447925" y="1139825"/>
          <p14:tracePt t="68675" x="2447925" y="893763"/>
          <p14:tracePt t="68683" x="2463800" y="733425"/>
          <p14:tracePt t="68691" x="2479675" y="622300"/>
          <p14:tracePt t="68699" x="2487613" y="550863"/>
          <p14:tracePt t="68705" x="2495550" y="509588"/>
          <p14:tracePt t="68712" x="2495550" y="485775"/>
          <p14:tracePt t="68721" x="2503488" y="469900"/>
          <p14:tracePt t="68752" x="2503488" y="461963"/>
          <p14:tracePt t="68851" x="2503488" y="469900"/>
          <p14:tracePt t="68859" x="2495550" y="485775"/>
          <p14:tracePt t="68867" x="2487613" y="519113"/>
          <p14:tracePt t="68875" x="2487613" y="542925"/>
          <p14:tracePt t="68883" x="2487613" y="606425"/>
          <p14:tracePt t="68889" x="2495550" y="717550"/>
          <p14:tracePt t="68897" x="2503488" y="852488"/>
          <p14:tracePt t="68905" x="2535238" y="1068388"/>
          <p14:tracePt t="68912" x="2559050" y="1300163"/>
          <p14:tracePt t="68921" x="2590800" y="1538288"/>
          <p14:tracePt t="68929" x="2622550" y="1801813"/>
          <p14:tracePt t="68937" x="2654300" y="2065338"/>
          <p14:tracePt t="68945" x="2670175" y="2320925"/>
          <p14:tracePt t="68953" x="2693988" y="2584450"/>
          <p14:tracePt t="68961" x="2725738" y="2822575"/>
          <p14:tracePt t="68968" x="2741613" y="2998788"/>
          <p14:tracePt t="68975" x="2751138" y="3133725"/>
          <p14:tracePt t="68983" x="2759075" y="3228975"/>
          <p14:tracePt t="68991" x="2759075" y="3294063"/>
          <p14:tracePt t="68998" x="2767013" y="3325813"/>
          <p14:tracePt t="69007" x="2767013" y="3333750"/>
          <p14:tracePt t="69062" x="2767013" y="3317875"/>
          <p14:tracePt t="69071" x="2767013" y="3302000"/>
          <p14:tracePt t="69077" x="2767013" y="3286125"/>
          <p14:tracePt t="69133" x="2759075" y="3286125"/>
          <p14:tracePt t="69148" x="2741613" y="3302000"/>
          <p14:tracePt t="69157" x="2725738" y="3357563"/>
          <p14:tracePt t="69162" x="2709863" y="3429000"/>
          <p14:tracePt t="69171" x="2686050" y="3508375"/>
          <p14:tracePt t="69179" x="2662238" y="3595688"/>
          <p14:tracePt t="69187" x="2646363" y="3708400"/>
          <p14:tracePt t="69195" x="2622550" y="3827463"/>
          <p14:tracePt t="69203" x="2598738" y="3938588"/>
          <p14:tracePt t="69211" x="2574925" y="4027488"/>
          <p14:tracePt t="69219" x="2574925" y="4106863"/>
          <p14:tracePt t="69227" x="2566988" y="4194175"/>
          <p14:tracePt t="69235" x="2566988" y="4257675"/>
          <p14:tracePt t="69243" x="2566988" y="4330700"/>
          <p14:tracePt t="69251" x="2566988" y="4394200"/>
          <p14:tracePt t="69257" x="2566988" y="4465638"/>
          <p14:tracePt t="69265" x="2566988" y="4537075"/>
          <p14:tracePt t="69273" x="2566988" y="4592638"/>
          <p14:tracePt t="69280" x="2566988" y="4649788"/>
          <p14:tracePt t="69288" x="2566988" y="4689475"/>
          <p14:tracePt t="69297" x="2566988" y="4721225"/>
          <p14:tracePt t="69305" x="2566988" y="4768850"/>
          <p14:tracePt t="69312" x="2574925" y="4800600"/>
          <p14:tracePt t="69320" x="2574925" y="4856163"/>
          <p14:tracePt t="69329" x="2574925" y="4903788"/>
          <p14:tracePt t="69337" x="2574925" y="4919663"/>
          <p14:tracePt t="69344" x="2574925" y="4935538"/>
          <p14:tracePt t="69350" x="2574925" y="4951413"/>
          <p14:tracePt t="69358" x="2574925" y="4967288"/>
          <p14:tracePt t="69367" x="2574925" y="4984750"/>
          <p14:tracePt t="69375" x="2574925" y="5000625"/>
          <p14:tracePt t="69383" x="2574925" y="5008563"/>
          <p14:tracePt t="69391" x="2574925" y="5016500"/>
          <p14:tracePt t="69399" x="2574925" y="5024438"/>
          <p14:tracePt t="69935" x="2574925" y="5032375"/>
          <p14:tracePt t="69943" x="2582863" y="5080000"/>
          <p14:tracePt t="69950" x="2590800" y="5119688"/>
          <p14:tracePt t="69958" x="2598738" y="5151438"/>
          <p14:tracePt t="69966" x="2606675" y="5183188"/>
          <p14:tracePt t="69975" x="2622550" y="5214938"/>
          <p14:tracePt t="69983" x="2638425" y="5254625"/>
          <p14:tracePt t="69990" x="2654300" y="5286375"/>
          <p14:tracePt t="69996" x="2670175" y="5302250"/>
          <p14:tracePt t="70005" x="2678113" y="5310188"/>
          <p14:tracePt t="70013" x="2678113" y="5327650"/>
          <p14:tracePt t="70021" x="2686050" y="5327650"/>
          <p14:tracePt t="70131" x="2693988" y="5327650"/>
          <p14:tracePt t="70138" x="2701925" y="5319713"/>
          <p14:tracePt t="70185" x="2701925" y="5310188"/>
          <p14:tracePt t="71718" x="2693988" y="5310188"/>
          <p14:tracePt t="71725" x="2662238" y="5327650"/>
          <p14:tracePt t="71732" x="2622550" y="5327650"/>
          <p14:tracePt t="71741" x="2598738" y="5327650"/>
          <p14:tracePt t="71748" x="2566988" y="5319713"/>
          <p14:tracePt t="71755" x="2519363" y="5302250"/>
          <p14:tracePt t="71762" x="2463800" y="5278438"/>
          <p14:tracePt t="71771" x="2400300" y="5246688"/>
          <p14:tracePt t="71778" x="2343150" y="5230813"/>
          <p14:tracePt t="71787" x="2287588" y="5207000"/>
          <p14:tracePt t="71794" x="2239963" y="5183188"/>
          <p14:tracePt t="71803" x="2216150" y="5167313"/>
          <p14:tracePt t="71811" x="2176463" y="5135563"/>
          <p14:tracePt t="71819" x="2152650" y="5095875"/>
          <p14:tracePt t="71826" x="2120900" y="5064125"/>
          <p14:tracePt t="71835" x="2081213" y="5024438"/>
          <p14:tracePt t="71841" x="2057400" y="5000625"/>
          <p14:tracePt t="71849" x="2025650" y="4984750"/>
          <p14:tracePt t="71857" x="2008188" y="4967288"/>
          <p14:tracePt t="71865" x="1992313" y="4951413"/>
          <p14:tracePt t="71873" x="1976438" y="4935538"/>
          <p14:tracePt t="71881" x="1960563" y="4911725"/>
          <p14:tracePt t="71889" x="1944688" y="4903788"/>
          <p14:tracePt t="71896" x="1936750" y="4879975"/>
          <p14:tracePt t="71905" x="1920875" y="4856163"/>
          <p14:tracePt t="71912" x="1905000" y="4832350"/>
          <p14:tracePt t="71921" x="1889125" y="4808538"/>
          <p14:tracePt t="71930" x="1873250" y="4792663"/>
          <p14:tracePt t="71935" x="1857375" y="4760913"/>
          <p14:tracePt t="71942" x="1841500" y="4745038"/>
          <p14:tracePt t="71951" x="1825625" y="4729163"/>
          <p14:tracePt t="71959" x="1809750" y="4705350"/>
          <p14:tracePt t="71966" x="1793875" y="4681538"/>
          <p14:tracePt t="71975" x="1778000" y="4657725"/>
          <p14:tracePt t="71983" x="1762125" y="4624388"/>
          <p14:tracePt t="71990" x="1746250" y="4592638"/>
          <p14:tracePt t="71998" x="1730375" y="4552950"/>
          <p14:tracePt t="72007" x="1706563" y="4521200"/>
          <p14:tracePt t="72015" x="1666875" y="4481513"/>
          <p14:tracePt t="72022" x="1633538" y="4449763"/>
          <p14:tracePt t="72028" x="1593850" y="4402138"/>
          <p14:tracePt t="72037" x="1546225" y="4362450"/>
          <p14:tracePt t="72044" x="1490663" y="4306888"/>
          <p14:tracePt t="72052" x="1435100" y="4265613"/>
          <p14:tracePt t="72063" x="1379538" y="4225925"/>
          <p14:tracePt t="72069" x="1323975" y="4186238"/>
          <p14:tracePt t="72076" x="1258888" y="4154488"/>
          <p14:tracePt t="72085" x="1203325" y="4130675"/>
          <p14:tracePt t="72093" x="1155700" y="4106863"/>
          <p14:tracePt t="72101" x="1092200" y="4083050"/>
          <p14:tracePt t="72109" x="1044575" y="4059238"/>
          <p14:tracePt t="72115" x="989013" y="4043363"/>
          <p14:tracePt t="72123" x="957263" y="4027488"/>
          <p14:tracePt t="72131" x="933450" y="4011613"/>
          <p14:tracePt t="72139" x="900113" y="3995738"/>
          <p14:tracePt t="72147" x="884238" y="3987800"/>
          <p14:tracePt t="72155" x="860425" y="3979863"/>
          <p14:tracePt t="72162" x="844550" y="3971925"/>
          <p14:tracePt t="72171" x="828675" y="3963988"/>
          <p14:tracePt t="72180" x="804863" y="3963988"/>
          <p14:tracePt t="72187" x="788988" y="3956050"/>
          <p14:tracePt t="72195" x="773113" y="3948113"/>
          <p14:tracePt t="72203" x="741363" y="3938588"/>
          <p14:tracePt t="72209" x="725488" y="3930650"/>
          <p14:tracePt t="72217" x="709613" y="3930650"/>
          <p14:tracePt t="72225" x="693738" y="3922713"/>
          <p14:tracePt t="72233" x="685800" y="3914775"/>
          <p14:tracePt t="72241" x="669925" y="3898900"/>
          <p14:tracePt t="72249" x="654050" y="3890963"/>
          <p14:tracePt t="72257" x="638175" y="3875088"/>
          <p14:tracePt t="72265" x="622300" y="3867150"/>
          <p14:tracePt t="72273" x="614363" y="3859213"/>
          <p14:tracePt t="72281" x="598488" y="3851275"/>
          <p14:tracePt t="72288" x="582613" y="3843338"/>
          <p14:tracePt t="72295" x="574675" y="3843338"/>
          <p14:tracePt t="72327" x="566738" y="3843338"/>
          <p14:tracePt t="72416" x="582613" y="3843338"/>
          <p14:tracePt t="72424" x="598488" y="3843338"/>
          <p14:tracePt t="72432" x="614363" y="3843338"/>
          <p14:tracePt t="72440" x="622300" y="3835400"/>
          <p14:tracePt t="72448" x="630238" y="3827463"/>
          <p14:tracePt t="72461" x="638175" y="3819525"/>
          <p14:tracePt t="72481" x="654050" y="3811588"/>
          <p14:tracePt t="72486" x="661988" y="3803650"/>
          <p14:tracePt t="72494" x="669925" y="3795713"/>
          <p14:tracePt t="72535" x="677863" y="3795713"/>
          <p14:tracePt t="72547" x="685800" y="3795713"/>
          <p14:tracePt t="73708" x="701675" y="3795713"/>
          <p14:tracePt t="73716" x="717550" y="3787775"/>
          <p14:tracePt t="73725" x="733425" y="3787775"/>
          <p14:tracePt t="73733" x="757238" y="3787775"/>
          <p14:tracePt t="73741" x="788988" y="3787775"/>
          <p14:tracePt t="73749" x="820738" y="3787775"/>
          <p14:tracePt t="73757" x="860425" y="3787775"/>
          <p14:tracePt t="73762" x="917575" y="3787775"/>
          <p14:tracePt t="73771" x="973138" y="3779838"/>
          <p14:tracePt t="73779" x="1036638" y="3763963"/>
          <p14:tracePt t="73787" x="1108075" y="3740150"/>
          <p14:tracePt t="73795" x="1179513" y="3724275"/>
          <p14:tracePt t="73803" x="1250950" y="3700463"/>
          <p14:tracePt t="73810" x="1331913" y="3676650"/>
          <p14:tracePt t="73818" x="1419225" y="3660775"/>
          <p14:tracePt t="73827" x="1514475" y="3636963"/>
          <p14:tracePt t="73835" x="1609725" y="3613150"/>
          <p14:tracePt t="73843" x="1714500" y="3595688"/>
          <p14:tracePt t="73850" x="1809750" y="3571875"/>
          <p14:tracePt t="73859" x="1905000" y="3548063"/>
          <p14:tracePt t="73865" x="2033588" y="3524250"/>
          <p14:tracePt t="73872" x="2168525" y="3508375"/>
          <p14:tracePt t="73881" x="2279650" y="3484563"/>
          <p14:tracePt t="73888" x="2374900" y="3460750"/>
          <p14:tracePt t="73897" x="2455863" y="3436938"/>
          <p14:tracePt t="73905" x="2527300" y="3421063"/>
          <p14:tracePt t="73913" x="2598738" y="3397250"/>
          <p14:tracePt t="73921" x="2670175" y="3381375"/>
          <p14:tracePt t="73928" x="2733675" y="3357563"/>
          <p14:tracePt t="73937" x="2790825" y="3349625"/>
          <p14:tracePt t="73945" x="2830513" y="3341688"/>
          <p14:tracePt t="73951" x="2878138" y="3333750"/>
          <p14:tracePt t="73959" x="2917825" y="3333750"/>
          <p14:tracePt t="73967" x="2933700" y="3325813"/>
          <p14:tracePt t="73975" x="2957513" y="3325813"/>
          <p14:tracePt t="73983" x="2981325" y="3317875"/>
          <p14:tracePt t="73991" x="2997200" y="3317875"/>
          <p14:tracePt t="73998" x="3028950" y="3317875"/>
          <p14:tracePt t="74007" x="3068638" y="3309938"/>
          <p14:tracePt t="74015" x="3125788" y="3309938"/>
          <p14:tracePt t="74023" x="3173413" y="3302000"/>
          <p14:tracePt t="74031" x="3228975" y="3302000"/>
          <p14:tracePt t="74037" x="3268663" y="3302000"/>
          <p14:tracePt t="74045" x="3324225" y="3294063"/>
          <p14:tracePt t="74053" x="3387725" y="3278188"/>
          <p14:tracePt t="74062" x="3443288" y="3270250"/>
          <p14:tracePt t="74068" x="3500438" y="3252788"/>
          <p14:tracePt t="74077" x="3548063" y="3228975"/>
          <p14:tracePt t="74085" x="3595688" y="3213100"/>
          <p14:tracePt t="74093" x="3619500" y="3197225"/>
          <p14:tracePt t="74100" x="3635375" y="3181350"/>
          <p14:tracePt t="74109" x="3659188" y="3173413"/>
          <p14:tracePt t="74117" x="3667125" y="3173413"/>
          <p14:tracePt t="74125" x="3667125" y="3165475"/>
          <p14:tracePt t="74131" x="3675063" y="3157538"/>
          <p14:tracePt t="74139" x="3675063" y="3149600"/>
          <p14:tracePt t="74147" x="3683000" y="3141663"/>
          <p14:tracePt t="74155" x="3690938" y="3125788"/>
          <p14:tracePt t="74162" x="3690938" y="3109913"/>
          <p14:tracePt t="74171" x="3698875" y="3109913"/>
          <p14:tracePt t="74178" x="3698875" y="3094038"/>
          <p14:tracePt t="74187" x="3706813" y="3078163"/>
          <p14:tracePt t="74195" x="3706813" y="3070225"/>
          <p14:tracePt t="74203" x="3706813" y="3054350"/>
          <p14:tracePt t="74210" x="3690938" y="3030538"/>
          <p14:tracePt t="74217" x="3675063" y="3014663"/>
          <p14:tracePt t="74225" x="3651250" y="2998788"/>
          <p14:tracePt t="74233" x="3627438" y="2990850"/>
          <p14:tracePt t="74241" x="3595688" y="2959100"/>
          <p14:tracePt t="74249" x="3540125" y="2943225"/>
          <p14:tracePt t="74257" x="3476625" y="2919413"/>
          <p14:tracePt t="74265" x="3419475" y="2901950"/>
          <p14:tracePt t="74273" x="3363913" y="2886075"/>
          <p14:tracePt t="74281" x="3276600" y="2862263"/>
          <p14:tracePt t="74288" x="3205163" y="2854325"/>
          <p14:tracePt t="74297" x="3125788" y="2838450"/>
          <p14:tracePt t="74305" x="3052763" y="2830513"/>
          <p14:tracePt t="74313" x="2997200" y="2830513"/>
          <p14:tracePt t="74319" x="2941638" y="2822575"/>
          <p14:tracePt t="74327" x="2901950" y="2822575"/>
          <p14:tracePt t="74335" x="2854325" y="2822575"/>
          <p14:tracePt t="74343" x="2798763" y="2822575"/>
          <p14:tracePt t="74351" x="2759075" y="2822575"/>
          <p14:tracePt t="74359" x="2701925" y="2822575"/>
          <p14:tracePt t="74366" x="2646363" y="2822575"/>
          <p14:tracePt t="74375" x="2590800" y="2822575"/>
          <p14:tracePt t="74382" x="2519363" y="2830513"/>
          <p14:tracePt t="74391" x="2447925" y="2846388"/>
          <p14:tracePt t="74399" x="2366963" y="2862263"/>
          <p14:tracePt t="74405" x="2295525" y="2886075"/>
          <p14:tracePt t="74412" x="2208213" y="2901950"/>
          <p14:tracePt t="74421" x="2128838" y="2927350"/>
          <p14:tracePt t="74428" x="2041525" y="2951163"/>
          <p14:tracePt t="74437" x="1968500" y="2967038"/>
          <p14:tracePt t="74445" x="1881188" y="2990850"/>
          <p14:tracePt t="74453" x="1825625" y="3006725"/>
          <p14:tracePt t="74460" x="1770063" y="3022600"/>
          <p14:tracePt t="74469" x="1706563" y="3038475"/>
          <p14:tracePt t="74477" x="1651000" y="3046413"/>
          <p14:tracePt t="74485" x="1593850" y="3070225"/>
          <p14:tracePt t="74491" x="1522413" y="3086100"/>
          <p14:tracePt t="74499" x="1435100" y="3109913"/>
          <p14:tracePt t="74507" x="1379538" y="3117850"/>
          <p14:tracePt t="74515" x="1308100" y="3141663"/>
          <p14:tracePt t="74522" x="1258888" y="3157538"/>
          <p14:tracePt t="74531" x="1203325" y="3165475"/>
          <p14:tracePt t="74539" x="1147763" y="3173413"/>
          <p14:tracePt t="74547" x="1092200" y="3197225"/>
          <p14:tracePt t="74555" x="1028700" y="3213100"/>
          <p14:tracePt t="74563" x="973138" y="3228975"/>
          <p14:tracePt t="74571" x="941388" y="3244850"/>
          <p14:tracePt t="74579" x="908050" y="3262313"/>
          <p14:tracePt t="74585" x="884238" y="3270250"/>
          <p14:tracePt t="74593" x="868363" y="3286125"/>
          <p14:tracePt t="74601" x="852488" y="3286125"/>
          <p14:tracePt t="74608" x="844550" y="3286125"/>
          <p14:tracePt t="74617" x="828675" y="3286125"/>
          <p14:tracePt t="74625" x="812800" y="3294063"/>
          <p14:tracePt t="74633" x="804863" y="3302000"/>
          <p14:tracePt t="74641" x="804863" y="3309938"/>
          <p14:tracePt t="74648" x="796925" y="3309938"/>
          <p14:tracePt t="74657" x="788988" y="3309938"/>
          <p14:tracePt t="74673" x="781050" y="3317875"/>
          <p14:tracePt t="74687" x="781050" y="3325813"/>
          <p14:tracePt t="74698" x="781050" y="3333750"/>
          <p14:tracePt t="74719" x="773113" y="3341688"/>
          <p14:tracePt t="74727" x="773113" y="3349625"/>
          <p14:tracePt t="74735" x="773113" y="3357563"/>
          <p14:tracePt t="74743" x="773113" y="3373438"/>
          <p14:tracePt t="74751" x="781050" y="3389313"/>
          <p14:tracePt t="74759" x="796925" y="3405188"/>
          <p14:tracePt t="74767" x="820738" y="3421063"/>
          <p14:tracePt t="74773" x="852488" y="3436938"/>
          <p14:tracePt t="74781" x="908050" y="3452813"/>
          <p14:tracePt t="74789" x="965200" y="3476625"/>
          <p14:tracePt t="74797" x="1028700" y="3492500"/>
          <p14:tracePt t="74805" x="1084263" y="3508375"/>
          <p14:tracePt t="74813" x="1155700" y="3532188"/>
          <p14:tracePt t="74821" x="1227138" y="3556000"/>
          <p14:tracePt t="74828" x="1316038" y="3563938"/>
          <p14:tracePt t="74837" x="1395413" y="3571875"/>
          <p14:tracePt t="74845" x="1466850" y="3571875"/>
          <p14:tracePt t="74853" x="1530350" y="3571875"/>
          <p14:tracePt t="74859" x="1601788" y="3571875"/>
          <p14:tracePt t="74867" x="1682750" y="3563938"/>
          <p14:tracePt t="74875" x="1754188" y="3548063"/>
          <p14:tracePt t="74882" x="1825625" y="3532188"/>
          <p14:tracePt t="74891" x="1912938" y="3508375"/>
          <p14:tracePt t="74910" x="2057400" y="3476625"/>
          <p14:tracePt t="74915" x="2128838" y="3460750"/>
          <p14:tracePt t="74923" x="2184400" y="3436938"/>
          <p14:tracePt t="74931" x="2239963" y="3421063"/>
          <p14:tracePt t="74939" x="2303463" y="3397250"/>
          <p14:tracePt t="74947" x="2359025" y="3381375"/>
          <p14:tracePt t="74953" x="2424113" y="3357563"/>
          <p14:tracePt t="74961" x="2463800" y="3341688"/>
          <p14:tracePt t="74968" x="2519363" y="3333750"/>
          <p14:tracePt t="74977" x="2559050" y="3317875"/>
          <p14:tracePt t="74985" x="2598738" y="3309938"/>
          <p14:tracePt t="74993" x="2630488" y="3309938"/>
          <p14:tracePt t="75001" x="2654300" y="3309938"/>
          <p14:tracePt t="75008" x="2686050" y="3302000"/>
          <p14:tracePt t="75017" x="2701925" y="3302000"/>
          <p14:tracePt t="75025" x="2725738" y="3294063"/>
          <p14:tracePt t="75033" x="2741613" y="3286125"/>
          <p14:tracePt t="75039" x="2774950" y="3286125"/>
          <p14:tracePt t="75047" x="2806700" y="3278188"/>
          <p14:tracePt t="75055" x="2838450" y="3270250"/>
          <p14:tracePt t="75063" x="2886075" y="3252788"/>
          <p14:tracePt t="75071" x="2909888" y="3244850"/>
          <p14:tracePt t="75078" x="2957513" y="3221038"/>
          <p14:tracePt t="75086" x="3013075" y="3213100"/>
          <p14:tracePt t="75094" x="3060700" y="3197225"/>
          <p14:tracePt t="75103" x="3125788" y="3173413"/>
          <p14:tracePt t="75111" x="3181350" y="3157538"/>
          <p14:tracePt t="75119" x="3236913" y="3133725"/>
          <p14:tracePt t="75126" x="3300413" y="3117850"/>
          <p14:tracePt t="75133" x="3355975" y="3109913"/>
          <p14:tracePt t="75141" x="3411538" y="3086100"/>
          <p14:tracePt t="75149" x="3459163" y="3078163"/>
          <p14:tracePt t="75157" x="3492500" y="3062288"/>
          <p14:tracePt t="75165" x="3516313" y="3054350"/>
          <p14:tracePt t="75173" x="3532188" y="3054350"/>
          <p14:tracePt t="75181" x="3540125" y="3046413"/>
          <p14:tracePt t="75189" x="3556000" y="3046413"/>
          <p14:tracePt t="75196" x="3571875" y="3038475"/>
          <p14:tracePt t="75217" x="3587750" y="3030538"/>
          <p14:tracePt t="75224" x="3603625" y="3030538"/>
          <p14:tracePt t="75231" x="3611563" y="3022600"/>
          <p14:tracePt t="75239" x="3627438" y="3014663"/>
          <p14:tracePt t="75247" x="3643313" y="2998788"/>
          <p14:tracePt t="75254" x="3667125" y="2990850"/>
          <p14:tracePt t="75263" x="3683000" y="2982913"/>
          <p14:tracePt t="75270" x="3690938" y="2982913"/>
          <p14:tracePt t="75278" x="3698875" y="2974975"/>
          <p14:tracePt t="75287" x="3706813" y="2974975"/>
          <p14:tracePt t="75328" x="3706813" y="2967038"/>
          <p14:tracePt t="75352" x="3706813" y="2959100"/>
          <p14:tracePt t="75361" x="3675063" y="2951163"/>
          <p14:tracePt t="75369" x="3603625" y="2943225"/>
          <p14:tracePt t="75376" x="3524250" y="2935288"/>
          <p14:tracePt t="75385" x="3411538" y="2927350"/>
          <p14:tracePt t="75393" x="3276600" y="2927350"/>
          <p14:tracePt t="75401" x="3141663" y="2927350"/>
          <p14:tracePt t="75407" x="3036888" y="2927350"/>
          <p14:tracePt t="75415" x="2941638" y="2927350"/>
          <p14:tracePt t="75423" x="2854325" y="2935288"/>
          <p14:tracePt t="75431" x="2782888" y="2943225"/>
          <p14:tracePt t="75439" x="2717800" y="2959100"/>
          <p14:tracePt t="75447" x="2654300" y="2967038"/>
          <p14:tracePt t="75455" x="2598738" y="2974975"/>
          <p14:tracePt t="75463" x="2543175" y="2982913"/>
          <p14:tracePt t="75471" x="2471738" y="3006725"/>
          <p14:tracePt t="75478" x="2400300" y="3022600"/>
          <p14:tracePt t="75487" x="2311400" y="3046413"/>
          <p14:tracePt t="75495" x="2216150" y="3070225"/>
          <p14:tracePt t="75501" x="2120900" y="3094038"/>
          <p14:tracePt t="75509" x="2025650" y="3109913"/>
          <p14:tracePt t="75517" x="1936750" y="3133725"/>
          <p14:tracePt t="75525" x="1849438" y="3157538"/>
          <p14:tracePt t="75533" x="1793875" y="3173413"/>
          <p14:tracePt t="75541" x="1722438" y="3197225"/>
          <p14:tracePt t="75549" x="1666875" y="3213100"/>
          <p14:tracePt t="75557" x="1617663" y="3228975"/>
          <p14:tracePt t="75565" x="1585913" y="3244850"/>
          <p14:tracePt t="75573" x="1562100" y="3252788"/>
          <p14:tracePt t="75581" x="1546225" y="3270250"/>
          <p14:tracePt t="75587" x="1538288" y="3270250"/>
          <p14:tracePt t="75638" x="1538288" y="3278188"/>
          <p14:tracePt t="75667" x="1530350" y="3286125"/>
          <p14:tracePt t="75685" x="1530350" y="3294063"/>
          <p14:tracePt t="75692" x="1530350" y="3302000"/>
          <p14:tracePt t="75700" x="1530350" y="3309938"/>
          <p14:tracePt t="75717" x="1530350" y="3317875"/>
          <p14:tracePt t="75725" x="1530350" y="3325813"/>
          <p14:tracePt t="75999" x="1530350" y="3317875"/>
          <p14:tracePt t="76011" x="1506538" y="3309938"/>
          <p14:tracePt t="76019" x="1482725" y="3294063"/>
          <p14:tracePt t="76027" x="1450975" y="3270250"/>
          <p14:tracePt t="76035" x="1395413" y="3252788"/>
          <p14:tracePt t="76043" x="1347788" y="3221038"/>
          <p14:tracePt t="76049" x="1308100" y="3197225"/>
          <p14:tracePt t="76062" x="1284288" y="3165475"/>
          <p14:tracePt t="76065" x="1258888" y="3125788"/>
          <p14:tracePt t="76073" x="1243013" y="3094038"/>
          <p14:tracePt t="76081" x="1211263" y="3054350"/>
          <p14:tracePt t="76089" x="1195388" y="3022600"/>
          <p14:tracePt t="76097" x="1179513" y="2998788"/>
          <p14:tracePt t="76105" x="1163638" y="2967038"/>
          <p14:tracePt t="76113" x="1147763" y="2909888"/>
          <p14:tracePt t="76121" x="1123950" y="2862263"/>
          <p14:tracePt t="76128" x="1108075" y="2814638"/>
          <p14:tracePt t="76135" x="1092200" y="2774950"/>
          <p14:tracePt t="76143" x="1076325" y="2727325"/>
          <p14:tracePt t="76151" x="1060450" y="2671763"/>
          <p14:tracePt t="76159" x="1052513" y="2608263"/>
          <p14:tracePt t="76167" x="1044575" y="2551113"/>
          <p14:tracePt t="76174" x="1036638" y="2495550"/>
          <p14:tracePt t="76183" x="1012825" y="2447925"/>
          <p14:tracePt t="76191" x="1004888" y="2408238"/>
          <p14:tracePt t="76198" x="989013" y="2360613"/>
          <p14:tracePt t="76206" x="973138" y="2336800"/>
          <p14:tracePt t="76215" x="957263" y="2305050"/>
          <p14:tracePt t="76223" x="941388" y="2289175"/>
          <p14:tracePt t="76229" x="933450" y="2265363"/>
          <p14:tracePt t="76236" x="917575" y="2257425"/>
          <p14:tracePt t="76244" x="908050" y="2241550"/>
          <p14:tracePt t="76252" x="900113" y="2224088"/>
          <p14:tracePt t="76261" x="892175" y="2208213"/>
          <p14:tracePt t="76269" x="884238" y="2184400"/>
          <p14:tracePt t="76276" x="876300" y="2176463"/>
          <p14:tracePt t="76285" x="868363" y="2160588"/>
          <p14:tracePt t="76292" x="852488" y="2144713"/>
          <p14:tracePt t="76301" x="844550" y="2128838"/>
          <p14:tracePt t="76308" x="836613" y="2120900"/>
          <p14:tracePt t="76317" x="828675" y="2105025"/>
          <p14:tracePt t="76323" x="820738" y="2089150"/>
          <p14:tracePt t="76331" x="812800" y="2073275"/>
          <p14:tracePt t="76351" x="804863" y="2073275"/>
          <p14:tracePt t="76473" x="812800" y="2073275"/>
          <p14:tracePt t="76481" x="836613" y="2081213"/>
          <p14:tracePt t="76489" x="876300" y="2097088"/>
          <p14:tracePt t="76497" x="933450" y="2112963"/>
          <p14:tracePt t="76503" x="1020763" y="2120900"/>
          <p14:tracePt t="76511" x="1100138" y="2128838"/>
          <p14:tracePt t="76518" x="1187450" y="2128838"/>
          <p14:tracePt t="76527" x="1274763" y="2128838"/>
          <p14:tracePt t="76535" x="1371600" y="2128838"/>
          <p14:tracePt t="76543" x="1458913" y="2128838"/>
          <p14:tracePt t="76551" x="1538288" y="2105025"/>
          <p14:tracePt t="76559" x="1609725" y="2097088"/>
          <p14:tracePt t="76567" x="1698625" y="2073275"/>
          <p14:tracePt t="76574" x="1770063" y="2065338"/>
          <p14:tracePt t="76583" x="1825625" y="2049463"/>
          <p14:tracePt t="76591" x="1873250" y="2041525"/>
          <p14:tracePt t="76597" x="1928813" y="2025650"/>
          <p14:tracePt t="76605" x="1984375" y="2009775"/>
          <p14:tracePt t="76613" x="2041525" y="2001838"/>
          <p14:tracePt t="76621" x="2105025" y="1985963"/>
          <p14:tracePt t="76628" x="2144713" y="1970088"/>
          <p14:tracePt t="76637" x="2208213" y="1962150"/>
          <p14:tracePt t="76644" x="2279650" y="1938338"/>
          <p14:tracePt t="76653" x="2359025" y="1922463"/>
          <p14:tracePt t="76660" x="2447925" y="1898650"/>
          <p14:tracePt t="76669" x="2519363" y="1881188"/>
          <p14:tracePt t="76677" x="2598738" y="1865313"/>
          <p14:tracePt t="76683" x="2686050" y="1849438"/>
          <p14:tracePt t="76690" x="2759075" y="1833563"/>
          <p14:tracePt t="76698" x="2838450" y="1825625"/>
          <p14:tracePt t="76706" x="2894013" y="1809750"/>
          <p14:tracePt t="76715" x="2957513" y="1785938"/>
          <p14:tracePt t="76722" x="3013075" y="1770063"/>
          <p14:tracePt t="76731" x="3060700" y="1746250"/>
          <p14:tracePt t="76739" x="3109913" y="1738313"/>
          <p14:tracePt t="76747" x="3141663" y="1722438"/>
          <p14:tracePt t="76755" x="3173413" y="1714500"/>
          <p14:tracePt t="76763" x="3205163" y="1698625"/>
          <p14:tracePt t="76770" x="3236913" y="1690688"/>
          <p14:tracePt t="76777" x="3252788" y="1682750"/>
          <p14:tracePt t="76785" x="3260725" y="1682750"/>
          <p14:tracePt t="76792" x="3276600" y="1682750"/>
          <p14:tracePt t="76801" x="3292475" y="1674813"/>
          <p14:tracePt t="76809" x="3300413" y="1674813"/>
          <p14:tracePt t="76816" x="3324225" y="1666875"/>
          <p14:tracePt t="76825" x="3348038" y="1666875"/>
          <p14:tracePt t="76833" x="3363913" y="1658938"/>
          <p14:tracePt t="76841" x="3379788" y="1658938"/>
          <p14:tracePt t="76848" x="3395663" y="1658938"/>
          <p14:tracePt t="76857" x="3411538" y="1658938"/>
          <p14:tracePt t="76862" x="3419475" y="1658938"/>
          <p14:tracePt t="76871" x="3427413" y="1658938"/>
          <p14:tracePt t="76879" x="3435350" y="1658938"/>
          <p14:tracePt t="76887" x="3443288" y="1658938"/>
          <p14:tracePt t="76985" x="3435350" y="1651000"/>
          <p14:tracePt t="76992" x="3403600" y="1643063"/>
          <p14:tracePt t="77001" x="3355975" y="1635125"/>
          <p14:tracePt t="77009" x="3316288" y="1627188"/>
          <p14:tracePt t="77017" x="3268663" y="1611313"/>
          <p14:tracePt t="77025" x="3236913" y="1611313"/>
          <p14:tracePt t="77033" x="3213100" y="1603375"/>
          <p14:tracePt t="77041" x="3197225" y="1603375"/>
          <p14:tracePt t="77048" x="3173413" y="1595438"/>
          <p14:tracePt t="77055" x="3157538" y="1595438"/>
          <p14:tracePt t="77063" x="3149600" y="1587500"/>
          <p14:tracePt t="77078" x="3141663" y="1587500"/>
          <p14:tracePt t="77127" x="3133725" y="1579563"/>
          <p14:tracePt t="77137" x="3125788" y="1579563"/>
          <p14:tracePt t="77144" x="3117850" y="1579563"/>
          <p14:tracePt t="77160" x="3109913" y="1579563"/>
          <p14:tracePt t="77259" x="3117850" y="1579563"/>
          <p14:tracePt t="77283" x="3125788" y="1579563"/>
          <p14:tracePt t="77302" x="3133725" y="1579563"/>
          <p14:tracePt t="77310" x="3133725" y="1571625"/>
          <p14:tracePt t="77588" x="3117850" y="1571625"/>
          <p14:tracePt t="77594" x="3052763" y="1571625"/>
          <p14:tracePt t="77602" x="2949575" y="1587500"/>
          <p14:tracePt t="77610" x="2822575" y="1611313"/>
          <p14:tracePt t="77618" x="2670175" y="1635125"/>
          <p14:tracePt t="77627" x="2503488" y="1674813"/>
          <p14:tracePt t="77634" x="2343150" y="1706563"/>
          <p14:tracePt t="77642" x="2192338" y="1770063"/>
          <p14:tracePt t="77651" x="2065338" y="1793875"/>
          <p14:tracePt t="77659" x="1944688" y="1817688"/>
          <p14:tracePt t="77667" x="1857375" y="1833563"/>
          <p14:tracePt t="77675" x="1762125" y="1849438"/>
          <p14:tracePt t="77683" x="1682750" y="1857375"/>
          <p14:tracePt t="77689" x="1625600" y="1857375"/>
          <p14:tracePt t="77697" x="1570038" y="1865313"/>
          <p14:tracePt t="77705" x="1546225" y="1865313"/>
          <p14:tracePt t="77713" x="1530350" y="1865313"/>
          <p14:tracePt t="77827" x="1554163" y="1857375"/>
          <p14:tracePt t="77835" x="1585913" y="1849438"/>
          <p14:tracePt t="77842" x="1625600" y="1841500"/>
          <p14:tracePt t="77851" x="1690688" y="1833563"/>
          <p14:tracePt t="77858" x="1746250" y="1817688"/>
          <p14:tracePt t="77867" x="1801813" y="1809750"/>
          <p14:tracePt t="77875" x="1873250" y="1801813"/>
          <p14:tracePt t="77881" x="1944688" y="1778000"/>
          <p14:tracePt t="77888" x="2025650" y="1762125"/>
          <p14:tracePt t="77897" x="2112963" y="1738313"/>
          <p14:tracePt t="77905" x="2200275" y="1714500"/>
          <p14:tracePt t="77912" x="2279650" y="1706563"/>
          <p14:tracePt t="77921" x="2366963" y="1682750"/>
          <p14:tracePt t="77928" x="2471738" y="1674813"/>
          <p14:tracePt t="77936" x="2559050" y="1651000"/>
          <p14:tracePt t="77945" x="2646363" y="1635125"/>
          <p14:tracePt t="77953" x="2701925" y="1627188"/>
          <p14:tracePt t="77960" x="2774950" y="1611313"/>
          <p14:tracePt t="77967" x="2814638" y="1611313"/>
          <p14:tracePt t="77975" x="2846388" y="1611313"/>
          <p14:tracePt t="77984" x="2854325" y="1611313"/>
          <p14:tracePt t="77990" x="2870200" y="1611313"/>
          <p14:tracePt t="78065" x="2870200" y="1619250"/>
          <p14:tracePt t="78085" x="2838450" y="1635125"/>
          <p14:tracePt t="78093" x="2782888" y="1658938"/>
          <p14:tracePt t="78101" x="2693988" y="1674813"/>
          <p14:tracePt t="78108" x="2598738" y="1698625"/>
          <p14:tracePt t="78117" x="2463800" y="1722438"/>
          <p14:tracePt t="78125" x="2335213" y="1746250"/>
          <p14:tracePt t="78133" x="2200275" y="1754188"/>
          <p14:tracePt t="78141" x="2065338" y="1778000"/>
          <p14:tracePt t="78147" x="1936750" y="1801813"/>
          <p14:tracePt t="78155" x="1841500" y="1825625"/>
          <p14:tracePt t="78163" x="1754188" y="1841500"/>
          <p14:tracePt t="78171" x="1690688" y="1849438"/>
          <p14:tracePt t="78178" x="1625600" y="1865313"/>
          <p14:tracePt t="78187" x="1609725" y="1873250"/>
          <p14:tracePt t="78195" x="1601788" y="1873250"/>
          <p14:tracePt t="78203" x="1593850" y="1873250"/>
          <p14:tracePt t="78308" x="1609725" y="1865313"/>
          <p14:tracePt t="78325" x="1625600" y="1857375"/>
          <p14:tracePt t="78331" x="1641475" y="1849438"/>
          <p14:tracePt t="78341" x="1651000" y="1849438"/>
          <p14:tracePt t="78348" x="1666875" y="1849438"/>
          <p14:tracePt t="78354" x="1674813" y="1841500"/>
          <p14:tracePt t="78915" x="1641475" y="1849438"/>
          <p14:tracePt t="78923" x="1593850" y="1873250"/>
          <p14:tracePt t="78931" x="1546225" y="1890713"/>
          <p14:tracePt t="78939" x="1506538" y="1906588"/>
          <p14:tracePt t="78947" x="1443038" y="1930400"/>
          <p14:tracePt t="78955" x="1395413" y="1946275"/>
          <p14:tracePt t="78962" x="1355725" y="1962150"/>
          <p14:tracePt t="78971" x="1316038" y="1985963"/>
          <p14:tracePt t="78976" x="1308100" y="1985963"/>
          <p14:tracePt t="78985" x="1292225" y="1993900"/>
          <p14:tracePt t="78993" x="1284288" y="2001838"/>
          <p14:tracePt t="79001" x="1274763" y="2009775"/>
          <p14:tracePt t="79009" x="1266825" y="2009775"/>
          <p14:tracePt t="79017" x="1258888" y="2009775"/>
          <p14:tracePt t="79025" x="1250950" y="2017713"/>
          <p14:tracePt t="79173" x="1258888" y="2017713"/>
          <p14:tracePt t="79181" x="1274763" y="2009775"/>
          <p14:tracePt t="79188" x="1292225" y="2001838"/>
          <p14:tracePt t="79197" x="1300163" y="2001838"/>
          <p14:tracePt t="79205" x="1308100" y="2001838"/>
          <p14:tracePt t="79254" x="1308100" y="1993900"/>
          <p14:tracePt t="79291" x="1300163" y="1993900"/>
          <p14:tracePt t="79298" x="1300163" y="2001838"/>
          <p14:tracePt t="79307" x="1292225" y="2001838"/>
          <p14:tracePt t="79315" x="1284288" y="2001838"/>
          <p14:tracePt t="79331" x="1274763" y="2009775"/>
          <p14:tracePt t="79345" x="1266825" y="2009775"/>
          <p14:tracePt t="79503" x="1274763" y="2017713"/>
          <p14:tracePt t="79523" x="1284288" y="2025650"/>
          <p14:tracePt t="81999" x="1284288" y="2033588"/>
          <p14:tracePt t="82004" x="1258888" y="2120900"/>
          <p14:tracePt t="82013" x="1235075" y="2216150"/>
          <p14:tracePt t="82021" x="1211263" y="2328863"/>
          <p14:tracePt t="82028" x="1187450" y="2439988"/>
          <p14:tracePt t="82034" x="1163638" y="2566988"/>
          <p14:tracePt t="82042" x="1147763" y="2679700"/>
          <p14:tracePt t="82051" x="1123950" y="2782888"/>
          <p14:tracePt t="82059" x="1100138" y="2870200"/>
          <p14:tracePt t="82067" x="1084263" y="2959100"/>
          <p14:tracePt t="82074" x="1060450" y="3030538"/>
          <p14:tracePt t="82083" x="1052513" y="3094038"/>
          <p14:tracePt t="82090" x="1052513" y="3149600"/>
          <p14:tracePt t="82099" x="1060450" y="3213100"/>
          <p14:tracePt t="82107" x="1084263" y="3262313"/>
          <p14:tracePt t="82115" x="1116013" y="3286125"/>
          <p14:tracePt t="82123" x="1179513" y="3325813"/>
          <p14:tracePt t="82129" x="1235075" y="3357563"/>
          <p14:tracePt t="82137" x="1300163" y="3397250"/>
          <p14:tracePt t="82145" x="1371600" y="3436938"/>
          <p14:tracePt t="82153" x="1435100" y="3476625"/>
          <p14:tracePt t="82161" x="1498600" y="3516313"/>
          <p14:tracePt t="82169" x="1570038" y="3548063"/>
          <p14:tracePt t="82177" x="1625600" y="3579813"/>
          <p14:tracePt t="82185" x="1690688" y="3613150"/>
          <p14:tracePt t="82192" x="1746250" y="3644900"/>
          <p14:tracePt t="82201" x="1793875" y="3668713"/>
          <p14:tracePt t="82209" x="1841500" y="3700463"/>
          <p14:tracePt t="82215" x="1865313" y="3716338"/>
          <p14:tracePt t="82223" x="1889125" y="3732213"/>
          <p14:tracePt t="82231" x="1905000" y="3748088"/>
          <p14:tracePt t="82239" x="1928813" y="3748088"/>
          <p14:tracePt t="82247" x="1952625" y="3763963"/>
          <p14:tracePt t="82254" x="1976438" y="3771900"/>
          <p14:tracePt t="82263" x="2000250" y="3779838"/>
          <p14:tracePt t="82271" x="2049463" y="3779838"/>
          <p14:tracePt t="82279" x="2105025" y="3779838"/>
          <p14:tracePt t="82287" x="2168525" y="3779838"/>
          <p14:tracePt t="82295" x="2255838" y="3771900"/>
          <p14:tracePt t="82303" x="2351088" y="3771900"/>
          <p14:tracePt t="82311" x="2432050" y="3756025"/>
          <p14:tracePt t="82317" x="2543175" y="3740150"/>
          <p14:tracePt t="82325" x="2678113" y="3724275"/>
          <p14:tracePt t="82332" x="2806700" y="3716338"/>
          <p14:tracePt t="82340" x="2901950" y="3708400"/>
          <p14:tracePt t="82349" x="2981325" y="3684588"/>
          <p14:tracePt t="82357" x="3068638" y="3660775"/>
          <p14:tracePt t="82365" x="3157538" y="3644900"/>
          <p14:tracePt t="82373" x="3213100" y="3629025"/>
          <p14:tracePt t="82381" x="3252788" y="3621088"/>
          <p14:tracePt t="82388" x="3292475" y="3605213"/>
          <p14:tracePt t="82397" x="3308350" y="3595688"/>
          <p14:tracePt t="82403" x="3332163" y="3587750"/>
          <p14:tracePt t="82411" x="3348038" y="3579813"/>
          <p14:tracePt t="82419" x="3363913" y="3571875"/>
          <p14:tracePt t="82426" x="3379788" y="3556000"/>
          <p14:tracePt t="82435" x="3387725" y="3540125"/>
          <p14:tracePt t="82442" x="3403600" y="3524250"/>
          <p14:tracePt t="82451" x="3419475" y="3508375"/>
          <p14:tracePt t="82458" x="3435350" y="3492500"/>
          <p14:tracePt t="82467" x="3451225" y="3484563"/>
          <p14:tracePt t="82474" x="3459163" y="3468688"/>
          <p14:tracePt t="82483" x="3467100" y="3452813"/>
          <p14:tracePt t="82490" x="3476625" y="3444875"/>
          <p14:tracePt t="82507" x="3476625" y="3436938"/>
          <p14:tracePt t="82515" x="3476625" y="3421063"/>
          <p14:tracePt t="82523" x="3476625" y="3413125"/>
          <p14:tracePt t="82529" x="3476625" y="3397250"/>
          <p14:tracePt t="82537" x="3467100" y="3381375"/>
          <p14:tracePt t="82545" x="3451225" y="3365500"/>
          <p14:tracePt t="82553" x="3443288" y="3357563"/>
          <p14:tracePt t="82561" x="3427413" y="3341688"/>
          <p14:tracePt t="82569" x="3411538" y="3317875"/>
          <p14:tracePt t="82577" x="3395663" y="3302000"/>
          <p14:tracePt t="82585" x="3371850" y="3286125"/>
          <p14:tracePt t="82593" x="3332163" y="3262313"/>
          <p14:tracePt t="82601" x="3268663" y="3236913"/>
          <p14:tracePt t="82606" x="3213100" y="3221038"/>
          <p14:tracePt t="82615" x="3157538" y="3197225"/>
          <p14:tracePt t="82622" x="3092450" y="3181350"/>
          <p14:tracePt t="82631" x="3036888" y="3165475"/>
          <p14:tracePt t="82639" x="2973388" y="3141663"/>
          <p14:tracePt t="82647" x="2917825" y="3133725"/>
          <p14:tracePt t="82655" x="2862263" y="3133725"/>
          <p14:tracePt t="82663" x="2806700" y="3125788"/>
          <p14:tracePt t="82671" x="2751138" y="3125788"/>
          <p14:tracePt t="82679" x="2709863" y="3125788"/>
          <p14:tracePt t="82687" x="2654300" y="3125788"/>
          <p14:tracePt t="82693" x="2598738" y="3125788"/>
          <p14:tracePt t="82701" x="2543175" y="3133725"/>
          <p14:tracePt t="82708" x="2479675" y="3141663"/>
          <p14:tracePt t="82717" x="2424113" y="3149600"/>
          <p14:tracePt t="82725" x="2366963" y="3173413"/>
          <p14:tracePt t="82733" x="2279650" y="3181350"/>
          <p14:tracePt t="82740" x="2208213" y="3205163"/>
          <p14:tracePt t="82749" x="2128838" y="3221038"/>
          <p14:tracePt t="82757" x="2041525" y="3244850"/>
          <p14:tracePt t="82765" x="1960563" y="3270250"/>
          <p14:tracePt t="82773" x="1873250" y="3286125"/>
          <p14:tracePt t="82781" x="1801813" y="3309938"/>
          <p14:tracePt t="82787" x="1730375" y="3333750"/>
          <p14:tracePt t="82795" x="1658938" y="3349625"/>
          <p14:tracePt t="82803" x="1601788" y="3373438"/>
          <p14:tracePt t="82811" x="1538288" y="3389313"/>
          <p14:tracePt t="82819" x="1482725" y="3405188"/>
          <p14:tracePt t="82827" x="1427163" y="3429000"/>
          <p14:tracePt t="82835" x="1363663" y="3444875"/>
          <p14:tracePt t="82843" x="1316038" y="3468688"/>
          <p14:tracePt t="82850" x="1258888" y="3484563"/>
          <p14:tracePt t="82858" x="1227138" y="3500438"/>
          <p14:tracePt t="82867" x="1179513" y="3524250"/>
          <p14:tracePt t="82873" x="1147763" y="3540125"/>
          <p14:tracePt t="82880" x="1123950" y="3556000"/>
          <p14:tracePt t="82889" x="1100138" y="3571875"/>
          <p14:tracePt t="82897" x="1084263" y="3579813"/>
          <p14:tracePt t="82905" x="1060450" y="3595688"/>
          <p14:tracePt t="82913" x="1052513" y="3613150"/>
          <p14:tracePt t="82921" x="1036638" y="3629025"/>
          <p14:tracePt t="82928" x="1028700" y="3644900"/>
          <p14:tracePt t="82945" x="1020763" y="3660775"/>
          <p14:tracePt t="82953" x="1020763" y="3676650"/>
          <p14:tracePt t="82960" x="1020763" y="3684588"/>
          <p14:tracePt t="82967" x="1020763" y="3700463"/>
          <p14:tracePt t="82974" x="1028700" y="3716338"/>
          <p14:tracePt t="82983" x="1044575" y="3732213"/>
          <p14:tracePt t="82991" x="1060450" y="3748088"/>
          <p14:tracePt t="82998" x="1116013" y="3763963"/>
          <p14:tracePt t="83006" x="1171575" y="3771900"/>
          <p14:tracePt t="83015" x="1243013" y="3779838"/>
          <p14:tracePt t="83023" x="1323975" y="3779838"/>
          <p14:tracePt t="83031" x="1419225" y="3779838"/>
          <p14:tracePt t="83039" x="1546225" y="3779838"/>
          <p14:tracePt t="83047" x="1682750" y="3779838"/>
          <p14:tracePt t="83055" x="1817688" y="3779838"/>
          <p14:tracePt t="83074" x="2089150" y="3748088"/>
          <p14:tracePt t="83076" x="2208213" y="3724275"/>
          <p14:tracePt t="83085" x="2351088" y="3700463"/>
          <p14:tracePt t="83093" x="2471738" y="3676650"/>
          <p14:tracePt t="83101" x="2566988" y="3652838"/>
          <p14:tracePt t="83108" x="2678113" y="3636963"/>
          <p14:tracePt t="83117" x="2767013" y="3613150"/>
          <p14:tracePt t="83124" x="2846388" y="3587750"/>
          <p14:tracePt t="83133" x="2933700" y="3556000"/>
          <p14:tracePt t="83140" x="3021013" y="3540125"/>
          <p14:tracePt t="83148" x="3076575" y="3516313"/>
          <p14:tracePt t="83154" x="3149600" y="3492500"/>
          <p14:tracePt t="83163" x="3197225" y="3468688"/>
          <p14:tracePt t="83171" x="3244850" y="3452813"/>
          <p14:tracePt t="83179" x="3260725" y="3436938"/>
          <p14:tracePt t="83187" x="3276600" y="3421063"/>
          <p14:tracePt t="83195" x="3276600" y="3405188"/>
          <p14:tracePt t="83203" x="3276600" y="3397250"/>
          <p14:tracePt t="83211" x="3276600" y="3389313"/>
          <p14:tracePt t="83219" x="3276600" y="3373438"/>
          <p14:tracePt t="83227" x="3276600" y="3357563"/>
          <p14:tracePt t="83235" x="3260725" y="3349625"/>
          <p14:tracePt t="83240" x="3236913" y="3333750"/>
          <p14:tracePt t="83249" x="3205163" y="3309938"/>
          <p14:tracePt t="83256" x="3157538" y="3286125"/>
          <p14:tracePt t="83264" x="3092450" y="3270250"/>
          <p14:tracePt t="83273" x="3021013" y="3244850"/>
          <p14:tracePt t="83281" x="2941638" y="3228975"/>
          <p14:tracePt t="83289" x="2854325" y="3205163"/>
          <p14:tracePt t="83297" x="2790825" y="3205163"/>
          <p14:tracePt t="83305" x="2701925" y="3197225"/>
          <p14:tracePt t="83312" x="2646363" y="3197225"/>
          <p14:tracePt t="83321" x="2590800" y="3197225"/>
          <p14:tracePt t="83329" x="2535238" y="3197225"/>
          <p14:tracePt t="83335" x="2479675" y="3197225"/>
          <p14:tracePt t="83343" x="2424113" y="3197225"/>
          <p14:tracePt t="83351" x="2366963" y="3205163"/>
          <p14:tracePt t="83358" x="2295525" y="3228975"/>
          <p14:tracePt t="83367" x="2239963" y="3244850"/>
          <p14:tracePt t="83374" x="2176463" y="3262313"/>
          <p14:tracePt t="83383" x="2105025" y="3286125"/>
          <p14:tracePt t="83390" x="2049463" y="3309938"/>
          <p14:tracePt t="83399" x="1960563" y="3325813"/>
          <p14:tracePt t="83406" x="1889125" y="3357563"/>
          <p14:tracePt t="83415" x="1801813" y="3389313"/>
          <p14:tracePt t="83421" x="1730375" y="3413125"/>
          <p14:tracePt t="83428" x="1674813" y="3429000"/>
          <p14:tracePt t="83437" x="1617663" y="3452813"/>
          <p14:tracePt t="83445" x="1554163" y="3468688"/>
          <p14:tracePt t="83453" x="1522413" y="3484563"/>
          <p14:tracePt t="83461" x="1498600" y="3500438"/>
          <p14:tracePt t="83469" x="1482725" y="3516313"/>
          <p14:tracePt t="83477" x="1474788" y="3524250"/>
          <p14:tracePt t="83485" x="1466850" y="3524250"/>
          <p14:tracePt t="83496" x="1466850" y="3532188"/>
          <p14:tracePt t="83558" x="1466850" y="3540125"/>
          <p14:tracePt t="83587" x="1466850" y="3548063"/>
          <p14:tracePt t="83661" x="1474788" y="3548063"/>
          <p14:tracePt t="84079" x="1466850" y="3548063"/>
          <p14:tracePt t="84087" x="1435100" y="3548063"/>
          <p14:tracePt t="84095" x="1419225" y="3548063"/>
          <p14:tracePt t="84102" x="1411288" y="3556000"/>
          <p14:tracePt t="84111" x="1395413" y="3556000"/>
          <p14:tracePt t="84119" x="1371600" y="3556000"/>
          <p14:tracePt t="84127" x="1355725" y="3563938"/>
          <p14:tracePt t="84135" x="1316038" y="3571875"/>
          <p14:tracePt t="84143" x="1284288" y="3579813"/>
          <p14:tracePt t="84151" x="1250950" y="3579813"/>
          <p14:tracePt t="84156" x="1235075" y="3579813"/>
          <p14:tracePt t="84165" x="1219200" y="3587750"/>
          <p14:tracePt t="84173" x="1203325" y="3587750"/>
          <p14:tracePt t="84283" x="1211263" y="3587750"/>
          <p14:tracePt t="84291" x="1227138" y="3571875"/>
          <p14:tracePt t="84299" x="1250950" y="3556000"/>
          <p14:tracePt t="84306" x="1274763" y="3548063"/>
          <p14:tracePt t="84315" x="1323975" y="3540125"/>
          <p14:tracePt t="84322" x="1395413" y="3516313"/>
          <p14:tracePt t="84331" x="1466850" y="3500438"/>
          <p14:tracePt t="84339" x="1554163" y="3476625"/>
          <p14:tracePt t="84344" x="1651000" y="3452813"/>
          <p14:tracePt t="84353" x="1730375" y="3436938"/>
          <p14:tracePt t="84361" x="1817688" y="3413125"/>
          <p14:tracePt t="84368" x="1889125" y="3389313"/>
          <p14:tracePt t="84376" x="1960563" y="3381375"/>
          <p14:tracePt t="84385" x="2033588" y="3373438"/>
          <p14:tracePt t="84392" x="2089150" y="3357563"/>
          <p14:tracePt t="84401" x="2144713" y="3341688"/>
          <p14:tracePt t="84409" x="2192338" y="3333750"/>
          <p14:tracePt t="84417" x="2247900" y="3325813"/>
          <p14:tracePt t="84424" x="2295525" y="3317875"/>
          <p14:tracePt t="84430" x="2335213" y="3302000"/>
          <p14:tracePt t="84439" x="2384425" y="3286125"/>
          <p14:tracePt t="84447" x="2416175" y="3278188"/>
          <p14:tracePt t="84455" x="2432050" y="3278188"/>
          <p14:tracePt t="84545" x="2408238" y="3278188"/>
          <p14:tracePt t="84552" x="2366963" y="3278188"/>
          <p14:tracePt t="84561" x="2279650" y="3286125"/>
          <p14:tracePt t="84568" x="2200275" y="3294063"/>
          <p14:tracePt t="84576" x="2105025" y="3317875"/>
          <p14:tracePt t="84584" x="2000250" y="3341688"/>
          <p14:tracePt t="84592" x="1905000" y="3357563"/>
          <p14:tracePt t="84600" x="1809750" y="3381375"/>
          <p14:tracePt t="84608" x="1722438" y="3405188"/>
          <p14:tracePt t="84615" x="1666875" y="3421063"/>
          <p14:tracePt t="84622" x="1617663" y="3436938"/>
          <p14:tracePt t="84630" x="1593850" y="3444875"/>
          <p14:tracePt t="84639" x="1585913" y="3452813"/>
          <p14:tracePt t="84647" x="1577975" y="3460750"/>
          <p14:tracePt t="84655" x="1570038" y="3468688"/>
          <p14:tracePt t="84663" x="1562100" y="3468688"/>
          <p14:tracePt t="84679" x="1562100" y="3484563"/>
          <p14:tracePt t="84686" x="1554163" y="3484563"/>
          <p14:tracePt t="84695" x="1546225" y="3500438"/>
          <p14:tracePt t="84703" x="1538288" y="3500438"/>
          <p14:tracePt t="84708" x="1538288" y="3516313"/>
          <p14:tracePt t="84717" x="1538288" y="3524250"/>
          <p14:tracePt t="84724" x="1530350" y="3532188"/>
          <p14:tracePt t="84733" x="1530350" y="3540125"/>
          <p14:tracePt t="84741" x="1530350" y="3548063"/>
          <p14:tracePt t="84748" x="1530350" y="3556000"/>
          <p14:tracePt t="84764" x="1546225" y="3563938"/>
          <p14:tracePt t="84772" x="1562100" y="3563938"/>
          <p14:tracePt t="84793" x="1570038" y="3563938"/>
          <p14:tracePt t="84807" x="1577975" y="3563938"/>
          <p14:tracePt t="85767" x="1577975" y="3571875"/>
          <p14:tracePt t="85775" x="1562100" y="3579813"/>
          <p14:tracePt t="85783" x="1546225" y="3579813"/>
          <p14:tracePt t="85791" x="1538288" y="3579813"/>
          <p14:tracePt t="86221" x="1522413" y="3579813"/>
          <p14:tracePt t="86228" x="1506538" y="3579813"/>
          <p14:tracePt t="86245" x="1490663" y="3579813"/>
          <p14:tracePt t="86253" x="1482725" y="3579813"/>
          <p14:tracePt t="86261" x="1474788" y="3579813"/>
          <p14:tracePt t="86269" x="1466850" y="3579813"/>
          <p14:tracePt t="86275" x="1458913" y="3579813"/>
          <p14:tracePt t="86285" x="1458913" y="3571875"/>
          <p14:tracePt t="86977" x="1450975" y="3571875"/>
          <p14:tracePt t="87004" x="1443038" y="3571875"/>
          <p14:tracePt t="87011" x="1427163" y="3548063"/>
          <p14:tracePt t="87018" x="1411288" y="3508375"/>
          <p14:tracePt t="87027" x="1395413" y="3476625"/>
          <p14:tracePt t="87035" x="1379538" y="3429000"/>
          <p14:tracePt t="87043" x="1355725" y="3389313"/>
          <p14:tracePt t="87051" x="1347788" y="3325813"/>
          <p14:tracePt t="87058" x="1331913" y="3270250"/>
          <p14:tracePt t="87067" x="1308100" y="3197225"/>
          <p14:tracePt t="87074" x="1292225" y="3125788"/>
          <p14:tracePt t="87083" x="1266825" y="3054350"/>
          <p14:tracePt t="87091" x="1250950" y="2982913"/>
          <p14:tracePt t="87099" x="1227138" y="2927350"/>
          <p14:tracePt t="87104" x="1203325" y="2854325"/>
          <p14:tracePt t="87113" x="1195388" y="2790825"/>
          <p14:tracePt t="87121" x="1179513" y="2735263"/>
          <p14:tracePt t="87129" x="1179513" y="2695575"/>
          <p14:tracePt t="87137" x="1179513" y="2640013"/>
          <p14:tracePt t="87145" x="1179513" y="2600325"/>
          <p14:tracePt t="87153" x="1179513" y="2551113"/>
          <p14:tracePt t="87161" x="1171575" y="2519363"/>
          <p14:tracePt t="87169" x="1171575" y="2495550"/>
          <p14:tracePt t="87177" x="1171575" y="2471738"/>
          <p14:tracePt t="87184" x="1171575" y="2447925"/>
          <p14:tracePt t="87191" x="1171575" y="2432050"/>
          <p14:tracePt t="87198" x="1171575" y="2424113"/>
          <p14:tracePt t="87207" x="1171575" y="2408238"/>
          <p14:tracePt t="87215" x="1171575" y="2392363"/>
          <p14:tracePt t="87223" x="1171575" y="2384425"/>
          <p14:tracePt t="87231" x="1171575" y="2376488"/>
          <p14:tracePt t="87239" x="1171575" y="2368550"/>
          <p14:tracePt t="87255" x="1171575" y="2352675"/>
          <p14:tracePt t="87263" x="1171575" y="2336800"/>
          <p14:tracePt t="87271" x="1171575" y="2328863"/>
          <p14:tracePt t="87279" x="1171575" y="2320925"/>
          <p14:tracePt t="87287" x="1171575" y="2312988"/>
          <p14:tracePt t="87297" x="1171575" y="2305050"/>
          <p14:tracePt t="87317" x="1171575" y="2297113"/>
          <p14:tracePt t="87399" x="1155700" y="2352675"/>
          <p14:tracePt t="87407" x="1139825" y="2447925"/>
          <p14:tracePt t="87415" x="1131888" y="2543175"/>
          <p14:tracePt t="87422" x="1131888" y="2655888"/>
          <p14:tracePt t="87431" x="1131888" y="2774950"/>
          <p14:tracePt t="87438" x="1139825" y="2909888"/>
          <p14:tracePt t="87447" x="1139825" y="3046413"/>
          <p14:tracePt t="87454" x="1155700" y="3181350"/>
          <p14:tracePt t="87463" x="1179513" y="3278188"/>
          <p14:tracePt t="87469" x="1203325" y="3365500"/>
          <p14:tracePt t="87477" x="1219200" y="3436938"/>
          <p14:tracePt t="87485" x="1243013" y="3508375"/>
          <p14:tracePt t="87493" x="1258888" y="3563938"/>
          <p14:tracePt t="87501" x="1266825" y="3595688"/>
          <p14:tracePt t="87508" x="1284288" y="3621088"/>
          <p14:tracePt t="87517" x="1292225" y="3636963"/>
          <p14:tracePt t="87525" x="1292225" y="3644900"/>
          <p14:tracePt t="87533" x="1292225" y="3652838"/>
          <p14:tracePt t="87545" x="1292225" y="3660775"/>
          <p14:tracePt t="87553" x="1292225" y="3668713"/>
          <p14:tracePt t="87559" x="1292225" y="3676650"/>
          <p14:tracePt t="87664" x="1292225" y="3668713"/>
          <p14:tracePt t="87672" x="1292225" y="3621088"/>
          <p14:tracePt t="87681" x="1292225" y="3563938"/>
          <p14:tracePt t="87688" x="1292225" y="3508375"/>
          <p14:tracePt t="87697" x="1300163" y="3452813"/>
          <p14:tracePt t="87705" x="1316038" y="3397250"/>
          <p14:tracePt t="87712" x="1323975" y="3341688"/>
          <p14:tracePt t="87721" x="1331913" y="3278188"/>
          <p14:tracePt t="87729" x="1347788" y="3221038"/>
          <p14:tracePt t="87736" x="1363663" y="3165475"/>
          <p14:tracePt t="87743" x="1371600" y="3109913"/>
          <p14:tracePt t="87751" x="1387475" y="3062288"/>
          <p14:tracePt t="87758" x="1395413" y="3038475"/>
          <p14:tracePt t="87767" x="1395413" y="3022600"/>
          <p14:tracePt t="87848" x="1395413" y="3038475"/>
          <p14:tracePt t="87856" x="1395413" y="3094038"/>
          <p14:tracePt t="87864" x="1419225" y="3173413"/>
          <p14:tracePt t="87873" x="1435100" y="3262313"/>
          <p14:tracePt t="87881" x="1458913" y="3341688"/>
          <p14:tracePt t="87889" x="1482725" y="3444875"/>
          <p14:tracePt t="87897" x="1498600" y="3524250"/>
          <p14:tracePt t="87905" x="1522413" y="3595688"/>
          <p14:tracePt t="87913" x="1546225" y="3668713"/>
          <p14:tracePt t="87921" x="1562100" y="3732213"/>
          <p14:tracePt t="87927" x="1593850" y="3787775"/>
          <p14:tracePt t="87935" x="1609725" y="3851275"/>
          <p14:tracePt t="87943" x="1633538" y="3890963"/>
          <p14:tracePt t="87951" x="1651000" y="3938588"/>
          <p14:tracePt t="87958" x="1666875" y="3971925"/>
          <p14:tracePt t="87967" x="1682750" y="4011613"/>
          <p14:tracePt t="87975" x="1698625" y="4027488"/>
          <p14:tracePt t="87985" x="1714500" y="4043363"/>
          <p14:tracePt t="87991" x="1722438" y="4051300"/>
          <p14:tracePt t="87998" x="1722438" y="4059238"/>
          <p14:tracePt t="88155" x="1730375" y="4059238"/>
          <p14:tracePt t="88167" x="1738313" y="4059238"/>
          <p14:tracePt t="88175" x="1738313" y="4051300"/>
          <p14:tracePt t="89177" x="1754188" y="4027488"/>
          <p14:tracePt t="89185" x="1785938" y="3987800"/>
          <p14:tracePt t="89192" x="1809750" y="3956050"/>
          <p14:tracePt t="89200" x="1833563" y="3922713"/>
          <p14:tracePt t="89208" x="1897063" y="3867150"/>
          <p14:tracePt t="89217" x="1960563" y="3819525"/>
          <p14:tracePt t="89222" x="2049463" y="3748088"/>
          <p14:tracePt t="89231" x="2160588" y="3684588"/>
          <p14:tracePt t="89238" x="2311400" y="3605213"/>
          <p14:tracePt t="89247" x="2495550" y="3524250"/>
          <p14:tracePt t="89254" x="2725738" y="3429000"/>
          <p14:tracePt t="89263" x="2973388" y="3365500"/>
          <p14:tracePt t="89270" x="3252788" y="3286125"/>
          <p14:tracePt t="89279" x="3556000" y="3181350"/>
          <p14:tracePt t="89287" x="3867150" y="3101975"/>
          <p14:tracePt t="89295" x="4168775" y="2998788"/>
          <p14:tracePt t="89303" x="4479925" y="2909888"/>
          <p14:tracePt t="89311" x="4735513" y="2814638"/>
          <p14:tracePt t="89316" x="4983163" y="2735263"/>
          <p14:tracePt t="89325" x="5205413" y="2679700"/>
          <p14:tracePt t="89332" x="5453063" y="2632075"/>
          <p14:tracePt t="89341" x="5659438" y="2608263"/>
          <p14:tracePt t="89348" x="5843588" y="2576513"/>
          <p14:tracePt t="89356" x="5978525" y="2551113"/>
          <p14:tracePt t="89364" x="6075363" y="2543175"/>
          <p14:tracePt t="89372" x="6130925" y="2543175"/>
          <p14:tracePt t="89380" x="6162675" y="2543175"/>
          <p14:tracePt t="89389" x="6194425" y="2551113"/>
          <p14:tracePt t="89396" x="6226175" y="2559050"/>
          <p14:tracePt t="89404" x="6257925" y="2576513"/>
          <p14:tracePt t="89410" x="6281738" y="2584450"/>
          <p14:tracePt t="89418" x="6297613" y="2600325"/>
          <p14:tracePt t="89427" x="6305550" y="2616200"/>
          <p14:tracePt t="89435" x="6321425" y="2632075"/>
          <p14:tracePt t="89442" x="6337300" y="2640013"/>
          <p14:tracePt t="89451" x="6353175" y="2655888"/>
          <p14:tracePt t="89459" x="6369050" y="2671763"/>
          <p14:tracePt t="89467" x="6384925" y="2687638"/>
          <p14:tracePt t="89475" x="6392863" y="2695575"/>
          <p14:tracePt t="89483" x="6410325" y="2703513"/>
          <p14:tracePt t="89491" x="6426200" y="2703513"/>
          <p14:tracePt t="89497" x="6434138" y="2703513"/>
          <p14:tracePt t="89504" x="6457950" y="2711450"/>
          <p14:tracePt t="89513" x="6473825" y="2711450"/>
          <p14:tracePt t="89520" x="6489700" y="2719388"/>
          <p14:tracePt t="89573" x="6489700" y="2727325"/>
          <p14:tracePt t="89589" x="6489700" y="2735263"/>
          <p14:tracePt t="89595" x="6489700" y="2743200"/>
          <p14:tracePt t="89647" x="6481763" y="2743200"/>
          <p14:tracePt t="89748" x="6465888" y="2751138"/>
          <p14:tracePt t="89756" x="6457950" y="2751138"/>
          <p14:tracePt t="89765" x="6450013" y="2759075"/>
          <p14:tracePt t="89770" x="6442075" y="2759075"/>
          <p14:tracePt t="89822" x="6434138" y="2767013"/>
          <p14:tracePt t="89834" x="6418263" y="2767013"/>
          <p14:tracePt t="89842" x="6410325" y="2767013"/>
          <p14:tracePt t="89850" x="6392863" y="2767013"/>
          <p14:tracePt t="89858" x="6376988" y="2767013"/>
          <p14:tracePt t="89865" x="6369050" y="2759075"/>
          <p14:tracePt t="89873" x="6345238" y="2743200"/>
          <p14:tracePt t="89881" x="6297613" y="2727325"/>
          <p14:tracePt t="89889" x="6242050" y="2703513"/>
          <p14:tracePt t="89897" x="6178550" y="2687638"/>
          <p14:tracePt t="89905" x="6122988" y="2679700"/>
          <p14:tracePt t="89913" x="6067425" y="2679700"/>
          <p14:tracePt t="89920" x="6010275" y="2679700"/>
          <p14:tracePt t="89929" x="5954713" y="2679700"/>
          <p14:tracePt t="89937" x="5915025" y="2679700"/>
          <p14:tracePt t="89945" x="5875338" y="2679700"/>
          <p14:tracePt t="89951" x="5843588" y="2687638"/>
          <p14:tracePt t="89959" x="5819775" y="2695575"/>
          <p14:tracePt t="89967" x="5795963" y="2703513"/>
          <p14:tracePt t="89975" x="5780088" y="2703513"/>
          <p14:tracePt t="89983" x="5772150" y="2703513"/>
          <p14:tracePt t="89990" x="5756275" y="2711450"/>
          <p14:tracePt t="89999" x="5740400" y="2719388"/>
          <p14:tracePt t="90007" x="5724525" y="2727325"/>
          <p14:tracePt t="90015" x="5716588" y="2735263"/>
          <p14:tracePt t="90022" x="5700713" y="2735263"/>
          <p14:tracePt t="90032" x="5692775" y="2743200"/>
          <p14:tracePt t="90039" x="5684838" y="2743200"/>
          <p14:tracePt t="90046" x="5667375" y="2751138"/>
          <p14:tracePt t="90053" x="5659438" y="2751138"/>
          <p14:tracePt t="90073" x="5651500" y="2751138"/>
          <p14:tracePt t="90077" x="5643563" y="2751138"/>
          <p14:tracePt t="90089" x="5635625" y="2759075"/>
          <p14:tracePt t="90105" x="5627688" y="2767013"/>
          <p14:tracePt t="90112" x="5619750" y="2767013"/>
          <p14:tracePt t="90121" x="5611813" y="2767013"/>
          <p14:tracePt t="90129" x="5611813" y="2774950"/>
          <p14:tracePt t="90137" x="5603875" y="2774950"/>
          <p14:tracePt t="90143" x="5595938" y="2774950"/>
          <p14:tracePt t="90151" x="5595938" y="2782888"/>
          <p14:tracePt t="90159" x="5588000" y="2782888"/>
          <p14:tracePt t="90215" x="5580063" y="2782888"/>
          <p14:tracePt t="90225" x="5572125" y="2782888"/>
          <p14:tracePt t="90232" x="5556250" y="2782888"/>
          <p14:tracePt t="90240" x="5548313" y="2782888"/>
          <p14:tracePt t="90248" x="5540375" y="2782888"/>
          <p14:tracePt t="90350" x="5564188" y="2782888"/>
          <p14:tracePt t="90358" x="5580063" y="2790825"/>
          <p14:tracePt t="90367" x="5627688" y="2790825"/>
          <p14:tracePt t="90374" x="5667375" y="2790825"/>
          <p14:tracePt t="90383" x="5724525" y="2790825"/>
          <p14:tracePt t="90391" x="5780088" y="2790825"/>
          <p14:tracePt t="90399" x="5835650" y="2790825"/>
          <p14:tracePt t="90406" x="5891213" y="2774950"/>
          <p14:tracePt t="90413" x="5946775" y="2767013"/>
          <p14:tracePt t="90420" x="5994400" y="2767013"/>
          <p14:tracePt t="90428" x="6034088" y="2759075"/>
          <p14:tracePt t="90437" x="6067425" y="2751138"/>
          <p14:tracePt t="90445" x="6099175" y="2743200"/>
          <p14:tracePt t="90453" x="6122988" y="2735263"/>
          <p14:tracePt t="90461" x="6130925" y="2735263"/>
          <p14:tracePt t="90469" x="6154738" y="2735263"/>
          <p14:tracePt t="90477" x="6170613" y="2727325"/>
          <p14:tracePt t="90485" x="6186488" y="2727325"/>
          <p14:tracePt t="90575" x="6154738" y="2727325"/>
          <p14:tracePt t="90583" x="6099175" y="2727325"/>
          <p14:tracePt t="90590" x="6043613" y="2727325"/>
          <p14:tracePt t="90597" x="5962650" y="2743200"/>
          <p14:tracePt t="90605" x="5891213" y="2759075"/>
          <p14:tracePt t="90613" x="5819775" y="2767013"/>
          <p14:tracePt t="90621" x="5764213" y="2782888"/>
          <p14:tracePt t="90628" x="5700713" y="2798763"/>
          <p14:tracePt t="90638" x="5651500" y="2814638"/>
          <p14:tracePt t="90645" x="5627688" y="2822575"/>
          <p14:tracePt t="90654" x="5580063" y="2830513"/>
          <p14:tracePt t="90661" x="5532438" y="2854325"/>
          <p14:tracePt t="90669" x="5484813" y="2870200"/>
          <p14:tracePt t="90677" x="5429250" y="2894013"/>
          <p14:tracePt t="90685" x="5381625" y="2909888"/>
          <p14:tracePt t="90691" x="5349875" y="2927350"/>
          <p14:tracePt t="90699" x="5318125" y="2943225"/>
          <p14:tracePt t="90707" x="5300663" y="2959100"/>
          <p14:tracePt t="90715" x="5284788" y="2974975"/>
          <p14:tracePt t="90723" x="5268913" y="2990850"/>
          <p14:tracePt t="90731" x="5253038" y="2998788"/>
          <p14:tracePt t="90739" x="5253038" y="3014663"/>
          <p14:tracePt t="90747" x="5253038" y="3038475"/>
          <p14:tracePt t="90754" x="5253038" y="3054350"/>
          <p14:tracePt t="90762" x="5260975" y="3062288"/>
          <p14:tracePt t="90770" x="5276850" y="3078163"/>
          <p14:tracePt t="90777" x="5300663" y="3094038"/>
          <p14:tracePt t="90785" x="5318125" y="3101975"/>
          <p14:tracePt t="90793" x="5334000" y="3101975"/>
          <p14:tracePt t="90800" x="5365750" y="3101975"/>
          <p14:tracePt t="90809" x="5397500" y="3101975"/>
          <p14:tracePt t="90817" x="5445125" y="3086100"/>
          <p14:tracePt t="90825" x="5500688" y="3062288"/>
          <p14:tracePt t="90833" x="5540375" y="3046413"/>
          <p14:tracePt t="90841" x="5564188" y="3030538"/>
          <p14:tracePt t="90849" x="5580063" y="3014663"/>
          <p14:tracePt t="90857" x="5588000" y="3014663"/>
          <p14:tracePt t="90865" x="5595938" y="3014663"/>
          <p14:tracePt t="90873" x="5595938" y="3006725"/>
          <p14:tracePt t="90879" x="5595938" y="2990850"/>
          <p14:tracePt t="90887" x="5595938" y="2982913"/>
          <p14:tracePt t="90895" x="5580063" y="2967038"/>
          <p14:tracePt t="90903" x="5556250" y="2959100"/>
          <p14:tracePt t="90911" x="5524500" y="2951163"/>
          <p14:tracePt t="90919" x="5461000" y="2951163"/>
          <p14:tracePt t="90927" x="5389563" y="2951163"/>
          <p14:tracePt t="90934" x="5318125" y="2974975"/>
          <p14:tracePt t="90942" x="5253038" y="2990850"/>
          <p14:tracePt t="90951" x="5173663" y="3014663"/>
          <p14:tracePt t="90959" x="5110163" y="3030538"/>
          <p14:tracePt t="90965" x="5054600" y="3054350"/>
          <p14:tracePt t="90973" x="5038725" y="3062288"/>
          <p14:tracePt t="90992" x="5038725" y="3070225"/>
          <p14:tracePt t="91012" x="5046663" y="3070225"/>
          <p14:tracePt t="91020" x="5078413" y="3070225"/>
          <p14:tracePt t="91028" x="5110163" y="3062288"/>
          <p14:tracePt t="91037" x="5165725" y="3054350"/>
          <p14:tracePt t="91045" x="5213350" y="3038475"/>
          <p14:tracePt t="91053" x="5268913" y="3014663"/>
          <p14:tracePt t="91059" x="5326063" y="2998788"/>
          <p14:tracePt t="91072" x="5389563" y="2974975"/>
          <p14:tracePt t="91074" x="5445125" y="2959100"/>
          <p14:tracePt t="91083" x="5508625" y="2935288"/>
          <p14:tracePt t="91091" x="5548313" y="2919413"/>
          <p14:tracePt t="91098" x="5611813" y="2901950"/>
          <p14:tracePt t="91107" x="5627688" y="2886075"/>
          <p14:tracePt t="91115" x="5635625" y="2870200"/>
          <p14:tracePt t="91123" x="5643563" y="2862263"/>
          <p14:tracePt t="91131" x="5651500" y="2854325"/>
          <p14:tracePt t="91138" x="5651500" y="2838450"/>
          <p14:tracePt t="91145" x="5651500" y="2830513"/>
          <p14:tracePt t="91153" x="5643563" y="2822575"/>
          <p14:tracePt t="91161" x="5635625" y="2822575"/>
          <p14:tracePt t="91168" x="5611813" y="2814638"/>
          <p14:tracePt t="91177" x="5580063" y="2814638"/>
          <p14:tracePt t="91184" x="5556250" y="2814638"/>
          <p14:tracePt t="91193" x="5516563" y="2814638"/>
          <p14:tracePt t="91200" x="5461000" y="2822575"/>
          <p14:tracePt t="91209" x="5405438" y="2830513"/>
          <p14:tracePt t="91216" x="5357813" y="2838450"/>
          <p14:tracePt t="91225" x="5310188" y="2854325"/>
          <p14:tracePt t="91233" x="5292725" y="2862263"/>
          <p14:tracePt t="91238" x="5276850" y="2870200"/>
          <p14:tracePt t="91246" x="5260975" y="2878138"/>
          <p14:tracePt t="91255" x="5253038" y="2886075"/>
          <p14:tracePt t="91271" x="5253038" y="2894013"/>
          <p14:tracePt t="91337" x="5245100" y="2894013"/>
          <p14:tracePt t="91349" x="5237163" y="2894013"/>
          <p14:tracePt t="91357" x="5229225" y="2901950"/>
          <p14:tracePt t="91368" x="5229225" y="2909888"/>
          <p14:tracePt t="91388" x="5229225" y="2919413"/>
          <p14:tracePt t="91401" x="5221288" y="2919413"/>
          <p14:tracePt t="91430" x="5221288" y="2927350"/>
          <p14:tracePt t="91438" x="5221288" y="2935288"/>
          <p14:tracePt t="91462" x="5237163" y="2935288"/>
          <p14:tracePt t="91470" x="5253038" y="2935288"/>
          <p14:tracePt t="91479" x="5268913" y="2935288"/>
          <p14:tracePt t="91486" x="5284788" y="2935288"/>
          <p14:tracePt t="91495" x="5318125" y="2935288"/>
          <p14:tracePt t="91503" x="5365750" y="2919413"/>
          <p14:tracePt t="91509" x="5381625" y="2919413"/>
          <p14:tracePt t="91517" x="5397500" y="2919413"/>
          <p14:tracePt t="91525" x="5405438" y="2919413"/>
          <p14:tracePt t="91585" x="5373688" y="2935288"/>
          <p14:tracePt t="91593" x="5310188" y="2959100"/>
          <p14:tracePt t="91599" x="5253038" y="2974975"/>
          <p14:tracePt t="91607" x="5157788" y="2998788"/>
          <p14:tracePt t="91615" x="5022850" y="3022600"/>
          <p14:tracePt t="91623" x="4806950" y="3046413"/>
          <p14:tracePt t="91630" x="4543425" y="3078163"/>
          <p14:tracePt t="91639" x="4249738" y="3125788"/>
          <p14:tracePt t="91647" x="3851275" y="3165475"/>
          <p14:tracePt t="91654" x="3451225" y="3213100"/>
          <p14:tracePt t="91663" x="3021013" y="3270250"/>
          <p14:tracePt t="91671" x="2622550" y="3325813"/>
          <p14:tracePt t="91679" x="2247900" y="3365500"/>
          <p14:tracePt t="91686" x="1936750" y="3397250"/>
          <p14:tracePt t="91693" x="1666875" y="3444875"/>
          <p14:tracePt t="91701" x="1419225" y="3508375"/>
          <p14:tracePt t="91709" x="1258888" y="3540125"/>
          <p14:tracePt t="91717" x="1092200" y="3579813"/>
          <p14:tracePt t="91725" x="965200" y="3613150"/>
          <p14:tracePt t="91733" x="884238" y="3644900"/>
          <p14:tracePt t="91741" x="812800" y="3668713"/>
          <p14:tracePt t="91748" x="749300" y="3684588"/>
          <p14:tracePt t="91757" x="693738" y="3708400"/>
          <p14:tracePt t="91765" x="638175" y="3708400"/>
          <p14:tracePt t="91773" x="590550" y="3716338"/>
          <p14:tracePt t="91781" x="533400" y="3716338"/>
          <p14:tracePt t="91786" x="517525" y="3716338"/>
          <p14:tracePt t="91795" x="493713" y="3716338"/>
          <p14:tracePt t="91804" x="477838" y="3708400"/>
          <p14:tracePt t="91811" x="461963" y="3700463"/>
          <p14:tracePt t="91818" x="454025" y="3684588"/>
          <p14:tracePt t="91827" x="438150" y="3684588"/>
          <p14:tracePt t="91835" x="422275" y="3676650"/>
          <p14:tracePt t="91843" x="406400" y="3668713"/>
          <p14:tracePt t="91851" x="398463" y="3668713"/>
          <p14:tracePt t="91858" x="382588" y="3660775"/>
          <p14:tracePt t="91867" x="366713" y="3660775"/>
          <p14:tracePt t="91875" x="358775" y="3660775"/>
          <p14:tracePt t="91880" x="342900" y="3660775"/>
          <p14:tracePt t="91888" x="327025" y="3660775"/>
          <p14:tracePt t="91897" x="311150" y="3676650"/>
          <p14:tracePt t="91905" x="303213" y="3684588"/>
          <p14:tracePt t="91913" x="287338" y="3684588"/>
          <p14:tracePt t="91920" x="263525" y="3700463"/>
          <p14:tracePt t="91929" x="247650" y="3716338"/>
          <p14:tracePt t="91936" x="231775" y="3732213"/>
          <p14:tracePt t="91945" x="223838" y="3748088"/>
          <p14:tracePt t="91953" x="215900" y="3756025"/>
          <p14:tracePt t="91960" x="200025" y="3763963"/>
          <p14:tracePt t="91975" x="200025" y="3771900"/>
          <p14:tracePt t="92035" x="207963" y="3771900"/>
          <p14:tracePt t="92043" x="247650" y="3779838"/>
          <p14:tracePt t="92051" x="303213" y="3779838"/>
          <p14:tracePt t="92057" x="374650" y="3779838"/>
          <p14:tracePt t="92065" x="454025" y="3756025"/>
          <p14:tracePt t="92088" x="669925" y="3716338"/>
          <p14:tracePt t="92089" x="788988" y="3692525"/>
          <p14:tracePt t="92097" x="917575" y="3652838"/>
          <p14:tracePt t="92105" x="1052513" y="3621088"/>
          <p14:tracePt t="92112" x="1227138" y="3579813"/>
          <p14:tracePt t="92121" x="1474788" y="3524250"/>
          <p14:tracePt t="92129" x="1674813" y="3468688"/>
          <p14:tracePt t="92136" x="1865313" y="3413125"/>
          <p14:tracePt t="92143" x="2008188" y="3365500"/>
          <p14:tracePt t="92151" x="2144713" y="3341688"/>
          <p14:tracePt t="92159" x="2247900" y="3317875"/>
          <p14:tracePt t="92167" x="2327275" y="3294063"/>
          <p14:tracePt t="92175" x="2400300" y="3278188"/>
          <p14:tracePt t="92184" x="2432050" y="3270250"/>
          <p14:tracePt t="92191" x="2447925" y="3262313"/>
          <p14:tracePt t="92253" x="2439988" y="3270250"/>
          <p14:tracePt t="92261" x="2424113" y="3278188"/>
          <p14:tracePt t="92268" x="2400300" y="3286125"/>
          <p14:tracePt t="92277" x="2366963" y="3302000"/>
          <p14:tracePt t="92284" x="2327275" y="3325813"/>
          <p14:tracePt t="92293" x="2287588" y="3341688"/>
          <p14:tracePt t="92300" x="2255838" y="3349625"/>
          <p14:tracePt t="92309" x="2216150" y="3365500"/>
          <p14:tracePt t="92317" x="2200275" y="3373438"/>
          <p14:tracePt t="92323" x="2184400" y="3381375"/>
          <p14:tracePt t="92331" x="2168525" y="3389313"/>
          <p14:tracePt t="92343" x="2160588" y="3389313"/>
          <p14:tracePt t="92359" x="2152650" y="3397250"/>
          <p14:tracePt t="92367" x="2136775" y="3405188"/>
          <p14:tracePt t="92382" x="2128838" y="3413125"/>
          <p14:tracePt t="92391" x="2112963" y="3413125"/>
          <p14:tracePt t="92399" x="2105025" y="3421063"/>
          <p14:tracePt t="92407" x="2089150" y="3421063"/>
          <p14:tracePt t="92415" x="2089150" y="3429000"/>
          <p14:tracePt t="92543" x="2089150" y="3436938"/>
          <p14:tracePt t="92590" x="2097088" y="3436938"/>
          <p14:tracePt t="92598" x="2097088" y="3429000"/>
          <p14:tracePt t="94477" x="2089150" y="3429000"/>
          <p14:tracePt t="94583" x="2144713" y="3421063"/>
          <p14:tracePt t="94591" x="2247900" y="3413125"/>
          <p14:tracePt t="94599" x="2384425" y="3405188"/>
          <p14:tracePt t="94607" x="2543175" y="3381375"/>
          <p14:tracePt t="94615" x="2693988" y="3357563"/>
          <p14:tracePt t="94623" x="2933700" y="3325813"/>
          <p14:tracePt t="94630" x="3165475" y="3294063"/>
          <p14:tracePt t="94636" x="3403600" y="3262313"/>
          <p14:tracePt t="94644" x="3643313" y="3236913"/>
          <p14:tracePt t="94653" x="3851275" y="3205163"/>
          <p14:tracePt t="94661" x="3986213" y="3181350"/>
          <p14:tracePt t="94668" x="4097338" y="3165475"/>
          <p14:tracePt t="94677" x="4210050" y="3141663"/>
          <p14:tracePt t="94685" x="4305300" y="3117850"/>
          <p14:tracePt t="94693" x="4392613" y="3094038"/>
          <p14:tracePt t="94700" x="4471988" y="3078163"/>
          <p14:tracePt t="94708" x="4559300" y="3054350"/>
          <p14:tracePt t="94717" x="4640263" y="3038475"/>
          <p14:tracePt t="94723" x="4727575" y="3014663"/>
          <p14:tracePt t="94731" x="4814888" y="2990850"/>
          <p14:tracePt t="94738" x="4894263" y="2974975"/>
          <p14:tracePt t="94747" x="4983163" y="2951163"/>
          <p14:tracePt t="94755" x="5062538" y="2927350"/>
          <p14:tracePt t="94763" x="5133975" y="2909888"/>
          <p14:tracePt t="94771" x="5197475" y="2886075"/>
          <p14:tracePt t="94779" x="5268913" y="2870200"/>
          <p14:tracePt t="94787" x="5326063" y="2854325"/>
          <p14:tracePt t="94795" x="5413375" y="2838450"/>
          <p14:tracePt t="94802" x="5492750" y="2814638"/>
          <p14:tracePt t="94811" x="5580063" y="2798763"/>
          <p14:tracePt t="94816" x="5676900" y="2774950"/>
          <p14:tracePt t="94825" x="5788025" y="2751138"/>
          <p14:tracePt t="94833" x="5922963" y="2727325"/>
          <p14:tracePt t="94841" x="6051550" y="2703513"/>
          <p14:tracePt t="94849" x="6186488" y="2679700"/>
          <p14:tracePt t="94857" x="6321425" y="2663825"/>
          <p14:tracePt t="94865" x="6457950" y="2640013"/>
          <p14:tracePt t="94872" x="6584950" y="2616200"/>
          <p14:tracePt t="94880" x="6704013" y="2592388"/>
          <p14:tracePt t="94889" x="6816725" y="2566988"/>
          <p14:tracePt t="94897" x="6911975" y="2551113"/>
          <p14:tracePt t="94903" x="6999288" y="2527300"/>
          <p14:tracePt t="94911" x="7078663" y="2503488"/>
          <p14:tracePt t="94918" x="7151688" y="2487613"/>
          <p14:tracePt t="94927" x="7215188" y="2479675"/>
          <p14:tracePt t="94935" x="7254875" y="2479675"/>
          <p14:tracePt t="94943" x="7310438" y="2479675"/>
          <p14:tracePt t="94951" x="7350125" y="2479675"/>
          <p14:tracePt t="94959" x="7413625" y="2487613"/>
          <p14:tracePt t="94967" x="7445375" y="2495550"/>
          <p14:tracePt t="94975" x="7477125" y="2503488"/>
          <p14:tracePt t="94983" x="7485063" y="2511425"/>
          <p14:tracePt t="94990" x="7502525" y="2527300"/>
          <p14:tracePt t="94997" x="7518400" y="2535238"/>
          <p14:tracePt t="95005" x="7534275" y="2559050"/>
          <p14:tracePt t="95013" x="7550150" y="2584450"/>
          <p14:tracePt t="95021" x="7558088" y="2608263"/>
          <p14:tracePt t="95029" x="7566025" y="2640013"/>
          <p14:tracePt t="95037" x="7573963" y="2663825"/>
          <p14:tracePt t="95045" x="7573963" y="2671763"/>
          <p14:tracePt t="95054" x="7573963" y="2703513"/>
          <p14:tracePt t="95061" x="7573963" y="2719388"/>
          <p14:tracePt t="95068" x="7573963" y="2743200"/>
          <p14:tracePt t="95077" x="7566025" y="2751138"/>
          <p14:tracePt t="95083" x="7558088" y="2767013"/>
          <p14:tracePt t="95091" x="7550150" y="2782888"/>
          <p14:tracePt t="95098" x="7542213" y="2798763"/>
          <p14:tracePt t="95107" x="7526338" y="2806700"/>
          <p14:tracePt t="95115" x="7518400" y="2822575"/>
          <p14:tracePt t="95122" x="7502525" y="2838450"/>
          <p14:tracePt t="95131" x="7493000" y="2854325"/>
          <p14:tracePt t="95138" x="7485063" y="2862263"/>
          <p14:tracePt t="95147" x="7477125" y="2870200"/>
          <p14:tracePt t="95155" x="7477125" y="2878138"/>
          <p14:tracePt t="95162" x="7461250" y="2886075"/>
          <p14:tracePt t="95171" x="7445375" y="2894013"/>
          <p14:tracePt t="95179" x="7437438" y="2901950"/>
          <p14:tracePt t="95192" x="7429500" y="2909888"/>
          <p14:tracePt t="95201" x="7421563" y="2909888"/>
          <p14:tracePt t="95265" x="7421563" y="2901950"/>
          <p14:tracePt t="95270" x="7421563" y="2894013"/>
          <p14:tracePt t="95282" x="7421563" y="2886075"/>
          <p14:tracePt t="95290" x="7421563" y="2878138"/>
          <p14:tracePt t="95338" x="7421563" y="2870200"/>
          <p14:tracePt t="95401" x="7421563" y="2862263"/>
          <p14:tracePt t="95416" x="7429500" y="2862263"/>
          <p14:tracePt t="96197" x="7445375" y="2846388"/>
          <p14:tracePt t="96203" x="7461250" y="2838450"/>
          <p14:tracePt t="96211" x="7477125" y="2830513"/>
          <p14:tracePt t="96219" x="7485063" y="2822575"/>
          <p14:tracePt t="96227" x="7502525" y="2814638"/>
          <p14:tracePt t="96234" x="7518400" y="2814638"/>
          <p14:tracePt t="96243" x="7526338" y="2814638"/>
          <p14:tracePt t="96251" x="7542213" y="2814638"/>
          <p14:tracePt t="96259" x="7558088" y="2814638"/>
          <p14:tracePt t="96266" x="7573963" y="2822575"/>
          <p14:tracePt t="96275" x="7581900" y="2830513"/>
          <p14:tracePt t="96282" x="7597775" y="2838450"/>
          <p14:tracePt t="96289" x="7621588" y="2846388"/>
          <p14:tracePt t="96297" x="7637463" y="2854325"/>
          <p14:tracePt t="96305" x="7645400" y="2862263"/>
          <p14:tracePt t="96313" x="7661275" y="2862263"/>
          <p14:tracePt t="96321" x="7677150" y="2862263"/>
          <p14:tracePt t="96329" x="7677150" y="2870200"/>
          <p14:tracePt t="96336" x="7693025" y="2870200"/>
          <p14:tracePt t="96345" x="7700963" y="2870200"/>
          <p14:tracePt t="96356" x="7700963" y="2878138"/>
          <p14:tracePt t="96369" x="7708900" y="2878138"/>
          <p14:tracePt t="96411" x="7716838" y="2878138"/>
          <p14:tracePt t="96427" x="7724775" y="2886075"/>
          <p14:tracePt t="96626" x="7724775" y="2878138"/>
          <p14:tracePt t="96634" x="7716838" y="2878138"/>
          <p14:tracePt t="96642" x="7708900" y="2870200"/>
          <p14:tracePt t="96657" x="7700963" y="2870200"/>
          <p14:tracePt t="96665" x="7693025" y="2870200"/>
          <p14:tracePt t="96681" x="7685088" y="2870200"/>
          <p14:tracePt t="96758" x="7700963" y="2870200"/>
          <p14:tracePt t="96766" x="7724775" y="2870200"/>
          <p14:tracePt t="96775" x="7740650" y="2870200"/>
          <p14:tracePt t="96782" x="7772400" y="2870200"/>
          <p14:tracePt t="96791" x="7796213" y="2870200"/>
          <p14:tracePt t="96799" x="7820025" y="2862263"/>
          <p14:tracePt t="96807" x="7835900" y="2862263"/>
          <p14:tracePt t="96834" x="7835900" y="2854325"/>
          <p14:tracePt t="96881" x="7820025" y="2862263"/>
          <p14:tracePt t="96889" x="7804150" y="2878138"/>
          <p14:tracePt t="96897" x="7788275" y="2894013"/>
          <p14:tracePt t="96905" x="7772400" y="2901950"/>
          <p14:tracePt t="96920" x="7772400" y="2909888"/>
          <p14:tracePt t="96931" x="7764463" y="2909888"/>
          <p14:tracePt t="96939" x="7756525" y="2919413"/>
          <p14:tracePt t="96947" x="7756525" y="2927350"/>
          <p14:tracePt t="96955" x="7756525" y="2935288"/>
          <p14:tracePt t="96963" x="7756525" y="2943225"/>
          <p14:tracePt t="96971" x="7756525" y="2951163"/>
          <p14:tracePt t="96983" x="7764463" y="2951163"/>
          <p14:tracePt t="96991" x="7772400" y="2951163"/>
          <p14:tracePt t="96998" x="7788275" y="2951163"/>
          <p14:tracePt t="97007" x="7804150" y="2959100"/>
          <p14:tracePt t="97015" x="7812088" y="2959100"/>
          <p14:tracePt t="97023" x="7827963" y="2959100"/>
          <p14:tracePt t="97031" x="7843838" y="2959100"/>
          <p14:tracePt t="97039" x="7851775" y="2959100"/>
          <p14:tracePt t="97045" x="7859713" y="2959100"/>
          <p14:tracePt t="97052" x="7877175" y="2959100"/>
          <p14:tracePt t="97069" x="7885113" y="2959100"/>
          <p14:tracePt t="97077" x="7893050" y="2959100"/>
          <p14:tracePt t="97085" x="7893050" y="2974975"/>
          <p14:tracePt t="97093" x="7908925" y="2990850"/>
          <p14:tracePt t="97100" x="7916863" y="3006725"/>
          <p14:tracePt t="97108" x="7932738" y="3022600"/>
          <p14:tracePt t="97116" x="7948613" y="3046413"/>
          <p14:tracePt t="97123" x="7956550" y="3070225"/>
          <p14:tracePt t="97131" x="7964488" y="3101975"/>
          <p14:tracePt t="97139" x="7972425" y="3133725"/>
          <p14:tracePt t="97147" x="7980363" y="3157538"/>
          <p14:tracePt t="97155" x="7988300" y="3173413"/>
          <p14:tracePt t="97163" x="7988300" y="3181350"/>
          <p14:tracePt t="97170" x="7988300" y="3197225"/>
          <p14:tracePt t="97179" x="7988300" y="3205163"/>
          <p14:tracePt t="97187" x="7988300" y="3221038"/>
          <p14:tracePt t="97195" x="7988300" y="3236913"/>
          <p14:tracePt t="97203" x="7988300" y="3244850"/>
          <p14:tracePt t="97211" x="7988300" y="3252788"/>
          <p14:tracePt t="97217" x="7988300" y="3262313"/>
          <p14:tracePt t="97229" x="7988300" y="3270250"/>
          <p14:tracePt t="97319" x="8004175" y="3270250"/>
          <p14:tracePt t="97327" x="8020050" y="3252788"/>
          <p14:tracePt t="97334" x="8035925" y="3236913"/>
          <p14:tracePt t="97343" x="8051800" y="3228975"/>
          <p14:tracePt t="97351" x="8059738" y="3213100"/>
          <p14:tracePt t="97359" x="8075613" y="3205163"/>
          <p14:tracePt t="97367" x="8091488" y="3197225"/>
          <p14:tracePt t="97375" x="8099425" y="3189288"/>
          <p14:tracePt t="97461" x="8083550" y="3197225"/>
          <p14:tracePt t="97469" x="8051800" y="3213100"/>
          <p14:tracePt t="97476" x="7996238" y="3244850"/>
          <p14:tracePt t="97485" x="7932738" y="3270250"/>
          <p14:tracePt t="97493" x="7885113" y="3286125"/>
          <p14:tracePt t="97500" x="7877175" y="3302000"/>
          <p14:tracePt t="97508" x="7869238" y="3302000"/>
          <p14:tracePt t="97515" x="7859713" y="3302000"/>
          <p14:tracePt t="97621" x="7869238" y="3302000"/>
          <p14:tracePt t="97637" x="7877175" y="3302000"/>
          <p14:tracePt t="97645" x="7885113" y="3294063"/>
          <p14:tracePt t="97652" x="7893050" y="3294063"/>
          <p14:tracePt t="97668" x="7900988" y="3294063"/>
          <p14:tracePt t="97809" x="7893050" y="3309938"/>
          <p14:tracePt t="97817" x="7885113" y="3325813"/>
          <p14:tracePt t="97833" x="7877175" y="3341688"/>
          <p14:tracePt t="97840" x="7869238" y="3349625"/>
          <p14:tracePt t="97848" x="7859713" y="3357563"/>
          <p14:tracePt t="97857" x="7851775" y="3365500"/>
          <p14:tracePt t="97864" x="7851775" y="3381375"/>
          <p14:tracePt t="97873" x="7843838" y="3381375"/>
          <p14:tracePt t="97880" x="7835900" y="3389313"/>
          <p14:tracePt t="97887" x="7827963" y="3397250"/>
          <p14:tracePt t="97985" x="7835900" y="3389313"/>
          <p14:tracePt t="97995" x="7851775" y="3381375"/>
          <p14:tracePt t="98000" x="7877175" y="3365500"/>
          <p14:tracePt t="98008" x="7900988" y="3365500"/>
          <p14:tracePt t="98017" x="7916863" y="3349625"/>
          <p14:tracePt t="98025" x="7932738" y="3341688"/>
          <p14:tracePt t="98033" x="7948613" y="3333750"/>
          <p14:tracePt t="98041" x="7964488" y="3333750"/>
          <p14:tracePt t="98102" x="7940675" y="3333750"/>
          <p14:tracePt t="98110" x="7877175" y="3349625"/>
          <p14:tracePt t="98119" x="7796213" y="3373438"/>
          <p14:tracePt t="98127" x="7693025" y="3389313"/>
          <p14:tracePt t="98134" x="7613650" y="3413125"/>
          <p14:tracePt t="98143" x="7550150" y="3429000"/>
          <p14:tracePt t="98150" x="7518400" y="3452813"/>
          <p14:tracePt t="98159" x="7502525" y="3452813"/>
          <p14:tracePt t="98216" x="7518400" y="3452813"/>
          <p14:tracePt t="98224" x="7542213" y="3444875"/>
          <p14:tracePt t="98233" x="7558088" y="3436938"/>
          <p14:tracePt t="98240" x="7581900" y="3429000"/>
          <p14:tracePt t="98249" x="7621588" y="3421063"/>
          <p14:tracePt t="98255" x="7669213" y="3405188"/>
          <p14:tracePt t="98263" x="7732713" y="3381375"/>
          <p14:tracePt t="98271" x="7764463" y="3373438"/>
          <p14:tracePt t="98278" x="7796213" y="3365500"/>
          <p14:tracePt t="98287" x="7804150" y="3357563"/>
          <p14:tracePt t="98295" x="7820025" y="3357563"/>
          <p14:tracePt t="98302" x="7835900" y="3349625"/>
          <p14:tracePt t="98311" x="7843838" y="3349625"/>
          <p14:tracePt t="98827" x="7843838" y="3341688"/>
          <p14:tracePt t="98834" x="7835900" y="3333750"/>
          <p14:tracePt t="98842" x="7827963" y="3333750"/>
          <p14:tracePt t="101137" x="7851775" y="3309938"/>
          <p14:tracePt t="101145" x="7885113" y="3294063"/>
          <p14:tracePt t="101153" x="7932738" y="3262313"/>
          <p14:tracePt t="101160" x="7988300" y="3228975"/>
          <p14:tracePt t="101169" x="8067675" y="3205163"/>
          <p14:tracePt t="101176" x="8162925" y="3165475"/>
          <p14:tracePt t="101185" x="8259763" y="3133725"/>
          <p14:tracePt t="101193" x="8394700" y="3109913"/>
          <p14:tracePt t="101201" x="8553450" y="3078163"/>
          <p14:tracePt t="101209" x="8713788" y="3054350"/>
          <p14:tracePt t="101216" x="8904288" y="3014663"/>
          <p14:tracePt t="101225" x="9080500" y="29908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/>
          </p:cNvSpPr>
          <p:nvPr/>
        </p:nvSpPr>
        <p:spPr bwMode="auto">
          <a:xfrm>
            <a:off x="1397000" y="919163"/>
            <a:ext cx="634206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“Transmission Electron Microscopy”, Williams &amp; Carter, Plenum Press</a:t>
            </a:r>
          </a:p>
        </p:txBody>
      </p:sp>
      <p:sp>
        <p:nvSpPr>
          <p:cNvPr id="51203" name="Rectangle 3"/>
          <p:cNvSpPr>
            <a:spLocks/>
          </p:cNvSpPr>
          <p:nvPr/>
        </p:nvSpPr>
        <p:spPr bwMode="auto">
          <a:xfrm>
            <a:off x="3311525" y="3616325"/>
            <a:ext cx="25114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u="sng">
                <a:latin typeface="Gill Sans" charset="0"/>
                <a:sym typeface="Gill Sans" charset="0"/>
                <a:hlinkClick r:id="rId4"/>
              </a:rPr>
              <a:t>http://www.doitpoms.ac.uk</a:t>
            </a:r>
            <a:endParaRPr lang="en-US" u="sng">
              <a:latin typeface="Gill Sans" charset="0"/>
              <a:sym typeface="Gill Sans" charset="0"/>
            </a:endParaRPr>
          </a:p>
        </p:txBody>
      </p:sp>
      <p:sp>
        <p:nvSpPr>
          <p:cNvPr id="51204" name="Rectangle 4"/>
          <p:cNvSpPr>
            <a:spLocks/>
          </p:cNvSpPr>
          <p:nvPr/>
        </p:nvSpPr>
        <p:spPr bwMode="auto">
          <a:xfrm>
            <a:off x="847725" y="1357313"/>
            <a:ext cx="74390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“Transmission Electron Microscopy: Physics of Image Formation and Microanalysis (Springer Series in Optical Sciences)”, Reimer, Springer Publishing</a:t>
            </a:r>
          </a:p>
        </p:txBody>
      </p:sp>
      <p:sp>
        <p:nvSpPr>
          <p:cNvPr id="51205" name="Rectangle 5"/>
          <p:cNvSpPr>
            <a:spLocks/>
          </p:cNvSpPr>
          <p:nvPr/>
        </p:nvSpPr>
        <p:spPr bwMode="auto">
          <a:xfrm>
            <a:off x="-1588" y="2487613"/>
            <a:ext cx="9144001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“Large-Angle Convergent-Beam Electron Diffraction Applications to Crystal Defects”, Morniroli, Taylor &amp; Francis Publishing</a:t>
            </a:r>
          </a:p>
        </p:txBody>
      </p:sp>
      <p:sp>
        <p:nvSpPr>
          <p:cNvPr id="51206" name="Rectangle 6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References</a:t>
            </a:r>
          </a:p>
        </p:txBody>
      </p:sp>
      <p:sp>
        <p:nvSpPr>
          <p:cNvPr id="51207" name="Rectangle 7"/>
          <p:cNvSpPr>
            <a:spLocks/>
          </p:cNvSpPr>
          <p:nvPr/>
        </p:nvSpPr>
        <p:spPr bwMode="auto">
          <a:xfrm>
            <a:off x="1455738" y="5441950"/>
            <a:ext cx="621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u="sng">
                <a:latin typeface="Gill Sans" charset="0"/>
                <a:sym typeface="Gill Sans" charset="0"/>
                <a:hlinkClick r:id="rId5"/>
              </a:rPr>
              <a:t>http://crystals.ethz.ch/icsd</a:t>
            </a:r>
            <a:r>
              <a:rPr lang="en-US">
                <a:latin typeface="Gill Sans" charset="0"/>
                <a:sym typeface="Gill Sans" charset="0"/>
              </a:rPr>
              <a:t> - access to crystal structure file database</a:t>
            </a:r>
            <a:br>
              <a:rPr lang="en-US">
                <a:latin typeface="Gill Sans" charset="0"/>
                <a:sym typeface="Gill Sans" charset="0"/>
              </a:rPr>
            </a:br>
            <a:r>
              <a:rPr lang="en-US">
                <a:latin typeface="Gill Sans" charset="0"/>
                <a:sym typeface="Gill Sans" charset="0"/>
              </a:rPr>
              <a:t>Can download CIF file and import to JEMS</a:t>
            </a:r>
          </a:p>
        </p:txBody>
      </p:sp>
      <p:sp>
        <p:nvSpPr>
          <p:cNvPr id="51208" name="Rectangle 8"/>
          <p:cNvSpPr>
            <a:spLocks/>
          </p:cNvSpPr>
          <p:nvPr/>
        </p:nvSpPr>
        <p:spPr bwMode="auto">
          <a:xfrm>
            <a:off x="1422400" y="4746625"/>
            <a:ext cx="62912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Web-based Electron Microscopy APplication Software (WebEMAPS)</a:t>
            </a:r>
            <a:br>
              <a:rPr lang="en-US">
                <a:latin typeface="Gill Sans" charset="0"/>
                <a:sym typeface="Gill Sans" charset="0"/>
              </a:rPr>
            </a:br>
            <a:r>
              <a:rPr lang="en-US" u="sng">
                <a:latin typeface="Gill Sans" charset="0"/>
                <a:sym typeface="Gill Sans" charset="0"/>
                <a:hlinkClick r:id="rId6"/>
              </a:rPr>
              <a:t>http://emaps.mrl.uiuc.edu</a:t>
            </a:r>
            <a:r>
              <a:rPr lang="en-US">
                <a:latin typeface="Gill Sans" charset="0"/>
                <a:sym typeface="Gill Sans" charset="0"/>
              </a:rPr>
              <a:t>/</a:t>
            </a:r>
          </a:p>
        </p:txBody>
      </p:sp>
      <p:sp>
        <p:nvSpPr>
          <p:cNvPr id="51209" name="Rectangle 9"/>
          <p:cNvSpPr>
            <a:spLocks/>
          </p:cNvSpPr>
          <p:nvPr/>
        </p:nvSpPr>
        <p:spPr bwMode="auto">
          <a:xfrm>
            <a:off x="1528763" y="4049713"/>
            <a:ext cx="6078537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JEMS Electron Microscopy Software Java version</a:t>
            </a:r>
            <a:br>
              <a:rPr lang="en-US">
                <a:latin typeface="Gill Sans" charset="0"/>
                <a:sym typeface="Gill Sans" charset="0"/>
              </a:rPr>
            </a:br>
            <a:r>
              <a:rPr lang="en-US" u="sng">
                <a:latin typeface="Gill Sans" charset="0"/>
                <a:sym typeface="Gill Sans" charset="0"/>
                <a:hlinkClick r:id="rId7"/>
              </a:rPr>
              <a:t>http://cimewww.epfl.ch/people/stadelmann/jemsWebSite/jems.html</a:t>
            </a:r>
            <a:endParaRPr lang="en-US" u="sng">
              <a:latin typeface="Gill Sans" charset="0"/>
              <a:sym typeface="Gill Sans" charset="0"/>
            </a:endParaRPr>
          </a:p>
        </p:txBody>
      </p:sp>
      <p:sp>
        <p:nvSpPr>
          <p:cNvPr id="51210" name="Rectangle 10"/>
          <p:cNvSpPr>
            <a:spLocks/>
          </p:cNvSpPr>
          <p:nvPr/>
        </p:nvSpPr>
        <p:spPr bwMode="auto">
          <a:xfrm>
            <a:off x="509588" y="2054225"/>
            <a:ext cx="81137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“Electron diffraction in the electron microscope”, J. W. Edington, Macmillan Publishers Ltd</a:t>
            </a:r>
          </a:p>
        </p:txBody>
      </p:sp>
      <p:sp>
        <p:nvSpPr>
          <p:cNvPr id="51211" name="Rectangle 11"/>
          <p:cNvSpPr>
            <a:spLocks/>
          </p:cNvSpPr>
          <p:nvPr/>
        </p:nvSpPr>
        <p:spPr bwMode="auto">
          <a:xfrm>
            <a:off x="2854325" y="3179763"/>
            <a:ext cx="34258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u="sng">
                <a:latin typeface="Gill Sans" charset="0"/>
                <a:sym typeface="Gill Sans" charset="0"/>
                <a:hlinkClick r:id="rId8"/>
              </a:rPr>
              <a:t>http://escher.epfl.ch/eCrystallography</a:t>
            </a:r>
            <a:endParaRPr lang="en-US" u="sng">
              <a:latin typeface="Gill Sans" charset="0"/>
              <a:sym typeface="Gill Sans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759B53-7CD8-45BF-8757-9D344F179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9" x="8936038" y="3540125"/>
          <p14:tracePt t="1037" x="8793163" y="3605213"/>
          <p14:tracePt t="1049" x="8682038" y="3676650"/>
          <p14:tracePt t="1053" x="8577263" y="3756025"/>
          <p14:tracePt t="1061" x="8482013" y="3843338"/>
          <p14:tracePt t="1069" x="8410575" y="3930650"/>
          <p14:tracePt t="1077" x="8355013" y="4003675"/>
          <p14:tracePt t="1085" x="8347075" y="4011613"/>
          <p14:tracePt t="1103" x="8347075" y="4019550"/>
          <p14:tracePt t="1437" x="8339138" y="4011613"/>
          <p14:tracePt t="1445" x="8323263" y="4003675"/>
          <p14:tracePt t="1453" x="8291513" y="3995738"/>
          <p14:tracePt t="1461" x="8243888" y="3971925"/>
          <p14:tracePt t="1467" x="8194675" y="3956050"/>
          <p14:tracePt t="1475" x="8154988" y="3938588"/>
          <p14:tracePt t="1483" x="8091488" y="3914775"/>
          <p14:tracePt t="1491" x="8035925" y="3890963"/>
          <p14:tracePt t="1498" x="7972425" y="3867150"/>
          <p14:tracePt t="1507" x="7916863" y="3835400"/>
          <p14:tracePt t="1515" x="7851775" y="3795713"/>
          <p14:tracePt t="1523" x="7764463" y="3763963"/>
          <p14:tracePt t="1532" x="7685088" y="3748088"/>
          <p14:tracePt t="1539" x="7613650" y="3732213"/>
          <p14:tracePt t="1547" x="7534275" y="3724275"/>
          <p14:tracePt t="1555" x="7445375" y="3716338"/>
          <p14:tracePt t="1561" x="7366000" y="3700463"/>
          <p14:tracePt t="1569" x="7310438" y="3700463"/>
          <p14:tracePt t="1577" x="7239000" y="3692525"/>
          <p14:tracePt t="1585" x="7183438" y="3684588"/>
          <p14:tracePt t="1593" x="7118350" y="3660775"/>
          <p14:tracePt t="1601" x="7054850" y="3660775"/>
          <p14:tracePt t="1609" x="6991350" y="3644900"/>
          <p14:tracePt t="1617" x="6919913" y="3621088"/>
          <p14:tracePt t="1625" x="6840538" y="3613150"/>
          <p14:tracePt t="1633" x="6751638" y="3587750"/>
          <p14:tracePt t="1641" x="6672263" y="3571875"/>
          <p14:tracePt t="1648" x="6584950" y="3548063"/>
          <p14:tracePt t="1655" x="6505575" y="3540125"/>
          <p14:tracePt t="1663" x="6434138" y="3516313"/>
          <p14:tracePt t="1671" x="6369050" y="3500438"/>
          <p14:tracePt t="1679" x="6313488" y="3476625"/>
          <p14:tracePt t="1687" x="6281738" y="3460750"/>
          <p14:tracePt t="1695" x="6242050" y="3444875"/>
          <p14:tracePt t="1703" x="6226175" y="3429000"/>
          <p14:tracePt t="1711" x="6210300" y="3413125"/>
          <p14:tracePt t="1719" x="6194425" y="3405188"/>
          <p14:tracePt t="1727" x="6178550" y="3397250"/>
          <p14:tracePt t="1735" x="6162675" y="3381375"/>
          <p14:tracePt t="1741" x="6154738" y="3373438"/>
          <p14:tracePt t="1749" x="6138863" y="3357563"/>
          <p14:tracePt t="1757" x="6122988" y="3357563"/>
          <p14:tracePt t="1765" x="6107113" y="3357563"/>
          <p14:tracePt t="1773" x="6099175" y="3357563"/>
          <p14:tracePt t="1782" x="6083300" y="3357563"/>
          <p14:tracePt t="1789" x="6075363" y="3357563"/>
          <p14:tracePt t="1797" x="6059488" y="3357563"/>
          <p14:tracePt t="1805" x="6043613" y="3357563"/>
          <p14:tracePt t="1813" x="6026150" y="3365500"/>
          <p14:tracePt t="1821" x="6026150" y="3373438"/>
          <p14:tracePt t="1829" x="6018213" y="3373438"/>
          <p14:tracePt t="1835" x="6002338" y="3373438"/>
          <p14:tracePt t="1892" x="6002338" y="3381375"/>
          <p14:tracePt t="1903" x="6002338" y="3389313"/>
          <p14:tracePt t="1911" x="6002338" y="3397250"/>
          <p14:tracePt t="5821" x="6026150" y="3357563"/>
          <p14:tracePt t="5829" x="6067425" y="3294063"/>
          <p14:tracePt t="5837" x="6115050" y="3228975"/>
          <p14:tracePt t="5845" x="6170613" y="3157538"/>
          <p14:tracePt t="5853" x="6226175" y="3086100"/>
          <p14:tracePt t="5861" x="6281738" y="2998788"/>
          <p14:tracePt t="5869" x="6345238" y="2909888"/>
          <p14:tracePt t="5877" x="6376988" y="2830513"/>
          <p14:tracePt t="5885" x="6384925" y="2774950"/>
          <p14:tracePt t="5893" x="6384925" y="2703513"/>
          <p14:tracePt t="5901" x="6361113" y="2624138"/>
          <p14:tracePt t="5909" x="6337300" y="2495550"/>
          <p14:tracePt t="5917" x="6289675" y="2360613"/>
          <p14:tracePt t="5923" x="6210300" y="2200275"/>
          <p14:tracePt t="5931" x="6107113" y="2057400"/>
          <p14:tracePt t="5939" x="6026150" y="1954213"/>
          <p14:tracePt t="5947" x="5938838" y="1865313"/>
          <p14:tracePt t="5955" x="5875338" y="1785938"/>
          <p14:tracePt t="5963" x="5795963" y="1722438"/>
          <p14:tracePt t="5972" x="5724525" y="1658938"/>
          <p14:tracePt t="5980" x="5651500" y="1603375"/>
          <p14:tracePt t="5987" x="5572125" y="1538288"/>
          <p14:tracePt t="5995" x="5508625" y="1498600"/>
          <p14:tracePt t="6003" x="5437188" y="1458913"/>
          <p14:tracePt t="6009" x="5381625" y="1435100"/>
          <p14:tracePt t="6017" x="5318125" y="1427163"/>
          <p14:tracePt t="6025" x="5268913" y="1427163"/>
          <p14:tracePt t="6033" x="5213350" y="1427163"/>
          <p14:tracePt t="6041" x="5157788" y="1427163"/>
          <p14:tracePt t="6049" x="5110163" y="1427163"/>
          <p14:tracePt t="6065" x="5062538" y="1403350"/>
          <p14:tracePt t="6073" x="5022850" y="1387475"/>
          <p14:tracePt t="6081" x="5014913" y="1371600"/>
          <p14:tracePt t="6089" x="4999038" y="1355725"/>
          <p14:tracePt t="6097" x="4983163" y="1339850"/>
          <p14:tracePt t="6103" x="4959350" y="1316038"/>
          <p14:tracePt t="6112" x="4943475" y="1292225"/>
          <p14:tracePt t="6119" x="4918075" y="1268413"/>
          <p14:tracePt t="6127" x="4894263" y="1228725"/>
          <p14:tracePt t="6135" x="4854575" y="1195388"/>
          <p14:tracePt t="6143" x="4830763" y="1171575"/>
          <p14:tracePt t="6151" x="4814888" y="1155700"/>
          <p14:tracePt t="6159" x="4791075" y="1139825"/>
          <p14:tracePt t="6167" x="4775200" y="1131888"/>
          <p14:tracePt t="6175" x="4759325" y="1123950"/>
          <p14:tracePt t="6183" x="4743450" y="1116013"/>
          <p14:tracePt t="6191" x="4727575" y="1108075"/>
          <p14:tracePt t="6196" x="4719638" y="1100138"/>
          <p14:tracePt t="6205" x="4703763" y="1092200"/>
          <p14:tracePt t="6213" x="4687888" y="1076325"/>
          <p14:tracePt t="6221" x="4672013" y="1060450"/>
          <p14:tracePt t="6230" x="4648200" y="1036638"/>
          <p14:tracePt t="6237" x="4624388" y="1020763"/>
          <p14:tracePt t="6245" x="4600575" y="996950"/>
          <p14:tracePt t="6253" x="4592638" y="989013"/>
          <p14:tracePt t="6261" x="4576763" y="973138"/>
          <p14:tracePt t="6269" x="4559300" y="957263"/>
          <p14:tracePt t="6277" x="4543425" y="933450"/>
          <p14:tracePt t="6283" x="4535488" y="917575"/>
          <p14:tracePt t="6291" x="4519613" y="901700"/>
          <p14:tracePt t="6299" x="4511675" y="893763"/>
          <p14:tracePt t="6307" x="4495800" y="877888"/>
          <p14:tracePt t="6315" x="4471988" y="862013"/>
          <p14:tracePt t="6323" x="4456113" y="862013"/>
          <p14:tracePt t="6331" x="4440238" y="852488"/>
          <p14:tracePt t="6346" x="4424363" y="852488"/>
          <p14:tracePt t="6355" x="4408488" y="862013"/>
          <p14:tracePt t="6369" x="4400550" y="862013"/>
          <p14:tracePt t="6385" x="4400550" y="852488"/>
          <p14:tracePt t="6393" x="4400550" y="844550"/>
          <p14:tracePt t="6401" x="4400550" y="836613"/>
          <p14:tracePt t="6547" x="4384675" y="836613"/>
          <p14:tracePt t="6555" x="4241800" y="828675"/>
          <p14:tracePt t="6561" x="4010025" y="828675"/>
          <p14:tracePt t="6569" x="3730625" y="828675"/>
          <p14:tracePt t="6577" x="3500438" y="862013"/>
          <p14:tracePt t="6585" x="3284538" y="893763"/>
          <p14:tracePt t="6593" x="3076575" y="917575"/>
          <p14:tracePt t="6601" x="2957513" y="941388"/>
          <p14:tracePt t="6609" x="2814638" y="965200"/>
          <p14:tracePt t="6617" x="2709863" y="989013"/>
          <p14:tracePt t="6625" x="2598738" y="1004888"/>
          <p14:tracePt t="6633" x="2487613" y="1028700"/>
          <p14:tracePt t="6641" x="2400300" y="1036638"/>
          <p14:tracePt t="6649" x="2327275" y="1060450"/>
          <p14:tracePt t="6655" x="2271713" y="1068388"/>
          <p14:tracePt t="6663" x="2247900" y="1076325"/>
          <p14:tracePt t="6671" x="2239963" y="1084263"/>
          <p14:tracePt t="6680" x="2232025" y="1084263"/>
          <p14:tracePt t="6731" x="2232025" y="1092200"/>
          <p14:tracePt t="6761" x="2247900" y="1084263"/>
          <p14:tracePt t="6769" x="2263775" y="1084263"/>
          <p14:tracePt t="6777" x="2271713" y="1084263"/>
          <p14:tracePt t="6785" x="2279650" y="1084263"/>
          <p14:tracePt t="6793" x="2287588" y="1084263"/>
          <p14:tracePt t="6821" x="2295525" y="1084263"/>
          <p14:tracePt t="7145" x="2327275" y="1092200"/>
          <p14:tracePt t="7153" x="2384425" y="1123950"/>
          <p14:tracePt t="7162" x="2447925" y="1155700"/>
          <p14:tracePt t="7169" x="2503488" y="1171575"/>
          <p14:tracePt t="7177" x="2551113" y="1195388"/>
          <p14:tracePt t="7185" x="2574925" y="1212850"/>
          <p14:tracePt t="7193" x="2614613" y="1228725"/>
          <p14:tracePt t="7201" x="2638425" y="1244600"/>
          <p14:tracePt t="7207" x="2686050" y="1252538"/>
          <p14:tracePt t="7215" x="2709863" y="1252538"/>
          <p14:tracePt t="7223" x="2741613" y="1260475"/>
          <p14:tracePt t="7231" x="2774950" y="1260475"/>
          <p14:tracePt t="7239" x="2790825" y="1260475"/>
          <p14:tracePt t="7247" x="2814638" y="1260475"/>
          <p14:tracePt t="7255" x="2822575" y="1260475"/>
          <p14:tracePt t="7263" x="2830513" y="1260475"/>
          <p14:tracePt t="7271" x="2846388" y="1260475"/>
          <p14:tracePt t="7280" x="2862263" y="1260475"/>
          <p14:tracePt t="7287" x="2878138" y="1252538"/>
          <p14:tracePt t="7295" x="2894013" y="1244600"/>
          <p14:tracePt t="8797" x="2894013" y="1236663"/>
          <p14:tracePt t="8805" x="2862263" y="1220788"/>
          <p14:tracePt t="8813" x="2798763" y="1204913"/>
          <p14:tracePt t="8821" x="2741613" y="1187450"/>
          <p14:tracePt t="8828" x="2686050" y="1163638"/>
          <p14:tracePt t="8837" x="2614613" y="1147763"/>
          <p14:tracePt t="8845" x="2543175" y="1131888"/>
          <p14:tracePt t="8853" x="2455863" y="1116013"/>
          <p14:tracePt t="8861" x="2374900" y="1100138"/>
          <p14:tracePt t="8869" x="2295525" y="1100138"/>
          <p14:tracePt t="8875" x="2208213" y="1100138"/>
          <p14:tracePt t="8883" x="2128838" y="1100138"/>
          <p14:tracePt t="8891" x="2041525" y="1116013"/>
          <p14:tracePt t="8899" x="1960563" y="1139825"/>
          <p14:tracePt t="8907" x="1873250" y="1155700"/>
          <p14:tracePt t="8915" x="1801813" y="1179513"/>
          <p14:tracePt t="8923" x="1746250" y="1195388"/>
          <p14:tracePt t="8931" x="1682750" y="1220788"/>
          <p14:tracePt t="8939" x="1666875" y="1236663"/>
          <p14:tracePt t="8947" x="1641475" y="1252538"/>
          <p14:tracePt t="8955" x="1625600" y="1260475"/>
          <p14:tracePt t="8961" x="1609725" y="1268413"/>
          <p14:tracePt t="8969" x="1593850" y="1284288"/>
          <p14:tracePt t="8977" x="1585913" y="1300163"/>
          <p14:tracePt t="8985" x="1562100" y="1316038"/>
          <p14:tracePt t="8993" x="1546225" y="1331913"/>
          <p14:tracePt t="9001" x="1530350" y="1339850"/>
          <p14:tracePt t="9009" x="1506538" y="1355725"/>
          <p14:tracePt t="9017" x="1482725" y="1379538"/>
          <p14:tracePt t="9025" x="1450975" y="1411288"/>
          <p14:tracePt t="9033" x="1395413" y="1458913"/>
          <p14:tracePt t="9048" x="1339850" y="1506538"/>
          <p14:tracePt t="9049" x="1284288" y="1547813"/>
          <p14:tracePt t="9055" x="1235075" y="1587500"/>
          <p14:tracePt t="9064" x="1211263" y="1603375"/>
          <p14:tracePt t="9071" x="1203325" y="1619250"/>
          <p14:tracePt t="9079" x="1187450" y="1635125"/>
          <p14:tracePt t="9087" x="1171575" y="1651000"/>
          <p14:tracePt t="9095" x="1155700" y="1666875"/>
          <p14:tracePt t="9103" x="1139825" y="1674813"/>
          <p14:tracePt t="9111" x="1131888" y="1690688"/>
          <p14:tracePt t="9120" x="1116013" y="1706563"/>
          <p14:tracePt t="9127" x="1100138" y="1722438"/>
          <p14:tracePt t="9135" x="1092200" y="1738313"/>
          <p14:tracePt t="9143" x="1076325" y="1746250"/>
          <p14:tracePt t="9149" x="1060450" y="1770063"/>
          <p14:tracePt t="9157" x="1044575" y="1793875"/>
          <p14:tracePt t="9165" x="1036638" y="1809750"/>
          <p14:tracePt t="9173" x="1020763" y="1833563"/>
          <p14:tracePt t="9181" x="1004888" y="1849438"/>
          <p14:tracePt t="9190" x="989013" y="1873250"/>
          <p14:tracePt t="9197" x="973138" y="1890713"/>
          <p14:tracePt t="9205" x="957263" y="1914525"/>
          <p14:tracePt t="9214" x="941388" y="1946275"/>
          <p14:tracePt t="9221" x="925513" y="1970088"/>
          <p14:tracePt t="9229" x="908050" y="1993900"/>
          <p14:tracePt t="9235" x="900113" y="2017713"/>
          <p14:tracePt t="9243" x="892175" y="2041525"/>
          <p14:tracePt t="9251" x="884238" y="2065338"/>
          <p14:tracePt t="9259" x="876300" y="2073275"/>
          <p14:tracePt t="9267" x="876300" y="2089150"/>
          <p14:tracePt t="9275" x="876300" y="2105025"/>
          <p14:tracePt t="9283" x="876300" y="2112963"/>
          <p14:tracePt t="9291" x="868363" y="2128838"/>
          <p14:tracePt t="9299" x="868363" y="2144713"/>
          <p14:tracePt t="9307" x="868363" y="2152650"/>
          <p14:tracePt t="9315" x="868363" y="2168525"/>
          <p14:tracePt t="9323" x="868363" y="2184400"/>
          <p14:tracePt t="9329" x="868363" y="2192338"/>
          <p14:tracePt t="9337" x="868363" y="2208213"/>
          <p14:tracePt t="9345" x="868363" y="2224088"/>
          <p14:tracePt t="9353" x="876300" y="2233613"/>
          <p14:tracePt t="9361" x="892175" y="2241550"/>
          <p14:tracePt t="9369" x="908050" y="2249488"/>
          <p14:tracePt t="9377" x="925513" y="2257425"/>
          <p14:tracePt t="9385" x="933450" y="2273300"/>
          <p14:tracePt t="9393" x="957263" y="2281238"/>
          <p14:tracePt t="9401" x="981075" y="2289175"/>
          <p14:tracePt t="9409" x="1020763" y="2297113"/>
          <p14:tracePt t="9415" x="1084263" y="2305050"/>
          <p14:tracePt t="9423" x="1139825" y="2305050"/>
          <p14:tracePt t="9431" x="1203325" y="2312988"/>
          <p14:tracePt t="9439" x="1266825" y="2320925"/>
          <p14:tracePt t="9447" x="1331913" y="2320925"/>
          <p14:tracePt t="9455" x="1403350" y="2320925"/>
          <p14:tracePt t="9463" x="1474788" y="2320925"/>
          <p14:tracePt t="9471" x="1538288" y="2320925"/>
          <p14:tracePt t="9479" x="1593850" y="2312988"/>
          <p14:tracePt t="9487" x="1666875" y="2312988"/>
          <p14:tracePt t="9495" x="1722438" y="2312988"/>
          <p14:tracePt t="9503" x="1778000" y="2312988"/>
          <p14:tracePt t="9511" x="1841500" y="2312988"/>
          <p14:tracePt t="9517" x="1912938" y="2312988"/>
          <p14:tracePt t="9525" x="1968500" y="2312988"/>
          <p14:tracePt t="9533" x="2025650" y="2312988"/>
          <p14:tracePt t="9541" x="2081213" y="2312988"/>
          <p14:tracePt t="9549" x="2136775" y="2312988"/>
          <p14:tracePt t="9557" x="2192338" y="2312988"/>
          <p14:tracePt t="9565" x="2224088" y="2312988"/>
          <p14:tracePt t="9573" x="2263775" y="2312988"/>
          <p14:tracePt t="9581" x="2295525" y="2312988"/>
          <p14:tracePt t="9589" x="2327275" y="2328863"/>
          <p14:tracePt t="9597" x="2351088" y="2336800"/>
          <p14:tracePt t="9603" x="2384425" y="2344738"/>
          <p14:tracePt t="9612" x="2392363" y="2360613"/>
          <p14:tracePt t="9619" x="2416175" y="2376488"/>
          <p14:tracePt t="9627" x="2439988" y="2392363"/>
          <p14:tracePt t="9635" x="2463800" y="2400300"/>
          <p14:tracePt t="9643" x="2487613" y="2416175"/>
          <p14:tracePt t="9651" x="2503488" y="2416175"/>
          <p14:tracePt t="9659" x="2511425" y="2424113"/>
          <p14:tracePt t="9667" x="2535238" y="2424113"/>
          <p14:tracePt t="9675" x="2551113" y="2432050"/>
          <p14:tracePt t="9683" x="2559050" y="2432050"/>
          <p14:tracePt t="9689" x="2574925" y="2432050"/>
          <p14:tracePt t="9697" x="2598738" y="2432050"/>
          <p14:tracePt t="9705" x="2606675" y="2432050"/>
          <p14:tracePt t="9713" x="2622550" y="2432050"/>
          <p14:tracePt t="9721" x="2630488" y="2432050"/>
          <p14:tracePt t="9729" x="2638425" y="2432050"/>
          <p14:tracePt t="9741" x="2646363" y="2432050"/>
          <p14:tracePt t="9791" x="2646363" y="2424113"/>
          <p14:tracePt t="9851" x="2630488" y="2416175"/>
          <p14:tracePt t="9859" x="2590800" y="2416175"/>
          <p14:tracePt t="9867" x="2535238" y="2408238"/>
          <p14:tracePt t="9875" x="2479675" y="2400300"/>
          <p14:tracePt t="9881" x="2408238" y="2376488"/>
          <p14:tracePt t="9889" x="2335213" y="2368550"/>
          <p14:tracePt t="9897" x="2247900" y="2344738"/>
          <p14:tracePt t="9905" x="2168525" y="2320925"/>
          <p14:tracePt t="9913" x="2065338" y="2305050"/>
          <p14:tracePt t="9921" x="1968500" y="2289175"/>
          <p14:tracePt t="9929" x="1889125" y="2281238"/>
          <p14:tracePt t="9937" x="1801813" y="2273300"/>
          <p14:tracePt t="9945" x="1722438" y="2273300"/>
          <p14:tracePt t="9953" x="1651000" y="2273300"/>
          <p14:tracePt t="9961" x="1585913" y="2273300"/>
          <p14:tracePt t="9970" x="1530350" y="2273300"/>
          <p14:tracePt t="9975" x="1466850" y="2281238"/>
          <p14:tracePt t="9983" x="1427163" y="2281238"/>
          <p14:tracePt t="9991" x="1371600" y="2289175"/>
          <p14:tracePt t="9999" x="1323975" y="2297113"/>
          <p14:tracePt t="10007" x="1284288" y="2312988"/>
          <p14:tracePt t="10015" x="1235075" y="2320925"/>
          <p14:tracePt t="10023" x="1203325" y="2328863"/>
          <p14:tracePt t="10045" x="1147763" y="2352675"/>
          <p14:tracePt t="10047" x="1123950" y="2368550"/>
          <p14:tracePt t="10055" x="1116013" y="2368550"/>
          <p14:tracePt t="10061" x="1100138" y="2376488"/>
          <p14:tracePt t="10069" x="1084263" y="2376488"/>
          <p14:tracePt t="10077" x="1076325" y="2384425"/>
          <p14:tracePt t="10085" x="1060450" y="2384425"/>
          <p14:tracePt t="10093" x="1036638" y="2392363"/>
          <p14:tracePt t="10101" x="1020763" y="2400300"/>
          <p14:tracePt t="10109" x="1012825" y="2416175"/>
          <p14:tracePt t="10117" x="996950" y="2424113"/>
          <p14:tracePt t="10125" x="981075" y="2432050"/>
          <p14:tracePt t="10133" x="965200" y="2439988"/>
          <p14:tracePt t="10141" x="957263" y="2439988"/>
          <p14:tracePt t="10147" x="949325" y="2447925"/>
          <p14:tracePt t="10155" x="941388" y="2447925"/>
          <p14:tracePt t="10163" x="933450" y="2447925"/>
          <p14:tracePt t="10179" x="925513" y="2455863"/>
          <p14:tracePt t="10375" x="941388" y="2439988"/>
          <p14:tracePt t="10383" x="973138" y="2424113"/>
          <p14:tracePt t="10391" x="1020763" y="2408238"/>
          <p14:tracePt t="10399" x="1052513" y="2392363"/>
          <p14:tracePt t="10407" x="1116013" y="2376488"/>
          <p14:tracePt t="10415" x="1171575" y="2352675"/>
          <p14:tracePt t="10423" x="1227138" y="2344738"/>
          <p14:tracePt t="10429" x="1292225" y="2320925"/>
          <p14:tracePt t="10437" x="1331913" y="2305050"/>
          <p14:tracePt t="10445" x="1395413" y="2289175"/>
          <p14:tracePt t="10453" x="1450975" y="2273300"/>
          <p14:tracePt t="10462" x="1506538" y="2265363"/>
          <p14:tracePt t="10469" x="1562100" y="2265363"/>
          <p14:tracePt t="10477" x="1633538" y="2257425"/>
          <p14:tracePt t="10485" x="1706563" y="2249488"/>
          <p14:tracePt t="10493" x="1762125" y="2241550"/>
          <p14:tracePt t="10501" x="1817688" y="2224088"/>
          <p14:tracePt t="10509" x="1873250" y="2216150"/>
          <p14:tracePt t="10517" x="1928813" y="2216150"/>
          <p14:tracePt t="10523" x="1984375" y="2208213"/>
          <p14:tracePt t="10531" x="2041525" y="2200275"/>
          <p14:tracePt t="10539" x="2089150" y="2200275"/>
          <p14:tracePt t="10547" x="2120900" y="2200275"/>
          <p14:tracePt t="10555" x="2160588" y="2200275"/>
          <p14:tracePt t="10563" x="2176463" y="2200275"/>
          <p14:tracePt t="10571" x="2200275" y="2200275"/>
          <p14:tracePt t="10579" x="2216150" y="2200275"/>
          <p14:tracePt t="10587" x="2247900" y="2200275"/>
          <p14:tracePt t="10595" x="2255838" y="2200275"/>
          <p14:tracePt t="10603" x="2287588" y="2192338"/>
          <p14:tracePt t="10609" x="2303463" y="2192338"/>
          <p14:tracePt t="10617" x="2311400" y="2192338"/>
          <p14:tracePt t="10625" x="2327275" y="2192338"/>
          <p14:tracePt t="10633" x="2343150" y="2192338"/>
          <p14:tracePt t="10641" x="2351088" y="2192338"/>
          <p14:tracePt t="10649" x="2366963" y="2192338"/>
          <p14:tracePt t="10657" x="2374900" y="2192338"/>
          <p14:tracePt t="10665" x="2384425" y="2192338"/>
          <p14:tracePt t="10673" x="2400300" y="2200275"/>
          <p14:tracePt t="10681" x="2416175" y="2200275"/>
          <p14:tracePt t="10689" x="2424113" y="2200275"/>
          <p14:tracePt t="10697" x="2439988" y="2200275"/>
          <p14:tracePt t="10703" x="2455863" y="2200275"/>
          <p14:tracePt t="10711" x="2463800" y="2200275"/>
          <p14:tracePt t="10719" x="2471738" y="2200275"/>
          <p14:tracePt t="10727" x="2487613" y="2200275"/>
          <p14:tracePt t="10735" x="2495550" y="2200275"/>
          <p14:tracePt t="10743" x="2511425" y="2200275"/>
          <p14:tracePt t="10751" x="2535238" y="2200275"/>
          <p14:tracePt t="10760" x="2566988" y="2200275"/>
          <p14:tracePt t="10767" x="2590800" y="2200275"/>
          <p14:tracePt t="10775" x="2638425" y="2200275"/>
          <p14:tracePt t="10783" x="2678113" y="2200275"/>
          <p14:tracePt t="10789" x="2717800" y="2200275"/>
          <p14:tracePt t="10797" x="2767013" y="2216150"/>
          <p14:tracePt t="10805" x="2806700" y="2216150"/>
          <p14:tracePt t="10813" x="2838450" y="2224088"/>
          <p14:tracePt t="10821" x="2870200" y="2224088"/>
          <p14:tracePt t="10829" x="2901950" y="2224088"/>
          <p14:tracePt t="10837" x="2909888" y="2224088"/>
          <p14:tracePt t="10845" x="2925763" y="2224088"/>
          <p14:tracePt t="10853" x="2941638" y="2224088"/>
          <p14:tracePt t="10869" x="2949575" y="2224088"/>
          <p14:tracePt t="10878" x="2957513" y="2224088"/>
          <p14:tracePt t="11033" x="2862263" y="2176463"/>
          <p14:tracePt t="11041" x="2598738" y="2081213"/>
          <p14:tracePt t="11049" x="2311400" y="2049463"/>
          <p14:tracePt t="11057" x="2025650" y="2057400"/>
          <p14:tracePt t="11063" x="1809750" y="2112963"/>
          <p14:tracePt t="11071" x="1682750" y="2152650"/>
          <p14:tracePt t="11079" x="1601788" y="2168525"/>
          <p14:tracePt t="11088" x="1538288" y="2176463"/>
          <p14:tracePt t="11095" x="1498600" y="2176463"/>
          <p14:tracePt t="11103" x="1466850" y="2184400"/>
          <p14:tracePt t="11111" x="1450975" y="2184400"/>
          <p14:tracePt t="11161" x="1450975" y="2192338"/>
          <p14:tracePt t="11169" x="1458913" y="2192338"/>
          <p14:tracePt t="11177" x="1474788" y="2200275"/>
          <p14:tracePt t="11185" x="1490663" y="2200275"/>
          <p14:tracePt t="11193" x="1522413" y="2200275"/>
          <p14:tracePt t="11201" x="1554163" y="2208213"/>
          <p14:tracePt t="11209" x="1609725" y="2216150"/>
          <p14:tracePt t="11217" x="1666875" y="2216150"/>
          <p14:tracePt t="11225" x="1754188" y="2216150"/>
          <p14:tracePt t="11233" x="1833563" y="2216150"/>
          <p14:tracePt t="11239" x="1928813" y="2216150"/>
          <p14:tracePt t="11247" x="2025650" y="2216150"/>
          <p14:tracePt t="11255" x="2144713" y="2200275"/>
          <p14:tracePt t="11263" x="2279650" y="2184400"/>
          <p14:tracePt t="11271" x="2424113" y="2160588"/>
          <p14:tracePt t="11279" x="2559050" y="2136775"/>
          <p14:tracePt t="11287" x="2693988" y="2112963"/>
          <p14:tracePt t="11294" x="2830513" y="2089150"/>
          <p14:tracePt t="11303" x="2965450" y="2065338"/>
          <p14:tracePt t="11311" x="3076575" y="2057400"/>
          <p14:tracePt t="11319" x="3189288" y="2049463"/>
          <p14:tracePt t="11328" x="3284538" y="2049463"/>
          <p14:tracePt t="11335" x="3363913" y="2049463"/>
          <p14:tracePt t="11341" x="3435350" y="2049463"/>
          <p14:tracePt t="11349" x="3492500" y="2049463"/>
          <p14:tracePt t="11357" x="3532188" y="2049463"/>
          <p14:tracePt t="11365" x="3571875" y="2049463"/>
          <p14:tracePt t="11373" x="3587750" y="2049463"/>
          <p14:tracePt t="11381" x="3595688" y="2049463"/>
          <p14:tracePt t="11389" x="3611563" y="2049463"/>
          <p14:tracePt t="11397" x="3619500" y="2049463"/>
          <p14:tracePt t="11475" x="3603625" y="2065338"/>
          <p14:tracePt t="11483" x="3571875" y="2081213"/>
          <p14:tracePt t="11491" x="3516313" y="2097088"/>
          <p14:tracePt t="11499" x="3443288" y="2120900"/>
          <p14:tracePt t="11507" x="3332163" y="2144713"/>
          <p14:tracePt t="11515" x="3205163" y="2168525"/>
          <p14:tracePt t="11521" x="3068638" y="2184400"/>
          <p14:tracePt t="11529" x="2933700" y="2208213"/>
          <p14:tracePt t="11537" x="2798763" y="2233613"/>
          <p14:tracePt t="11545" x="2670175" y="2257425"/>
          <p14:tracePt t="11553" x="2551113" y="2265363"/>
          <p14:tracePt t="11561" x="2439988" y="2289175"/>
          <p14:tracePt t="11569" x="2343150" y="2305050"/>
          <p14:tracePt t="11578" x="2255838" y="2312988"/>
          <p14:tracePt t="11585" x="2176463" y="2320925"/>
          <p14:tracePt t="11593" x="2089150" y="2344738"/>
          <p14:tracePt t="11601" x="2008188" y="2360613"/>
          <p14:tracePt t="11609" x="1920875" y="2384425"/>
          <p14:tracePt t="11615" x="1809750" y="2392363"/>
          <p14:tracePt t="11623" x="1714500" y="2416175"/>
          <p14:tracePt t="11631" x="1633538" y="2439988"/>
          <p14:tracePt t="11639" x="1562100" y="2447925"/>
          <p14:tracePt t="11647" x="1490663" y="2471738"/>
          <p14:tracePt t="11655" x="1435100" y="2479675"/>
          <p14:tracePt t="11663" x="1371600" y="2487613"/>
          <p14:tracePt t="11671" x="1316038" y="2495550"/>
          <p14:tracePt t="11679" x="1266825" y="2519363"/>
          <p14:tracePt t="11687" x="1250950" y="2527300"/>
          <p14:tracePt t="11695" x="1235075" y="2527300"/>
          <p14:tracePt t="11701" x="1219200" y="2527300"/>
          <p14:tracePt t="11709" x="1211263" y="2535238"/>
          <p14:tracePt t="11717" x="1203325" y="2535238"/>
          <p14:tracePt t="11725" x="1187450" y="2543175"/>
          <p14:tracePt t="11733" x="1179513" y="2543175"/>
          <p14:tracePt t="11741" x="1179513" y="2551113"/>
          <p14:tracePt t="11749" x="1171575" y="2551113"/>
          <p14:tracePt t="11757" x="1155700" y="2559050"/>
          <p14:tracePt t="11765" x="1147763" y="2559050"/>
          <p14:tracePt t="11773" x="1131888" y="2566988"/>
          <p14:tracePt t="11781" x="1116013" y="2584450"/>
          <p14:tracePt t="11789" x="1100138" y="2600325"/>
          <p14:tracePt t="11794" x="1092200" y="2608263"/>
          <p14:tracePt t="11803" x="1076325" y="2624138"/>
          <p14:tracePt t="11811" x="1060450" y="2632075"/>
          <p14:tracePt t="11819" x="1044575" y="2632075"/>
          <p14:tracePt t="11828" x="1028700" y="2640013"/>
          <p14:tracePt t="11835" x="1020763" y="2647950"/>
          <p14:tracePt t="11843" x="1004888" y="2647950"/>
          <p14:tracePt t="11851" x="989013" y="2655888"/>
          <p14:tracePt t="11859" x="981075" y="2655888"/>
          <p14:tracePt t="11867" x="965200" y="2663825"/>
          <p14:tracePt t="11879" x="957263" y="2663825"/>
          <p14:tracePt t="11885" x="949325" y="2663825"/>
          <p14:tracePt t="11901" x="941388" y="2663825"/>
          <p14:tracePt t="11909" x="933450" y="2663825"/>
          <p14:tracePt t="11917" x="925513" y="2671763"/>
          <p14:tracePt t="11929" x="917575" y="2671763"/>
          <p14:tracePt t="11937" x="908050" y="2671763"/>
          <p14:tracePt t="11945" x="900113" y="2671763"/>
          <p14:tracePt t="11953" x="884238" y="2671763"/>
          <p14:tracePt t="11961" x="876300" y="2663825"/>
          <p14:tracePt t="11969" x="868363" y="2655888"/>
          <p14:tracePt t="11975" x="852488" y="2655888"/>
          <p14:tracePt t="11983" x="828675" y="2647950"/>
          <p14:tracePt t="11991" x="804863" y="2647950"/>
          <p14:tracePt t="11999" x="796925" y="2640013"/>
          <p14:tracePt t="12007" x="773113" y="2640013"/>
          <p14:tracePt t="12015" x="749300" y="2632075"/>
          <p14:tracePt t="12023" x="733425" y="2632075"/>
          <p14:tracePt t="12031" x="725488" y="2632075"/>
          <p14:tracePt t="12039" x="709613" y="2624138"/>
          <p14:tracePt t="12047" x="693738" y="2624138"/>
          <p14:tracePt t="12055" x="693738" y="2616200"/>
          <p14:tracePt t="12063" x="677863" y="2616200"/>
          <p14:tracePt t="12069" x="677863" y="2608263"/>
          <p14:tracePt t="12078" x="669925" y="2608263"/>
          <p14:tracePt t="12181" x="669925" y="2600325"/>
          <p14:tracePt t="12191" x="685800" y="2592388"/>
          <p14:tracePt t="12200" x="701675" y="2584450"/>
          <p14:tracePt t="12207" x="717550" y="2584450"/>
          <p14:tracePt t="12216" x="757238" y="2584450"/>
          <p14:tracePt t="12224" x="812800" y="2584450"/>
          <p14:tracePt t="12231" x="900113" y="2592388"/>
          <p14:tracePt t="12240" x="965200" y="2592388"/>
          <p14:tracePt t="12247" x="1052513" y="2592388"/>
          <p14:tracePt t="12253" x="1131888" y="2600325"/>
          <p14:tracePt t="12261" x="1211263" y="2600325"/>
          <p14:tracePt t="12270" x="1308100" y="2600325"/>
          <p14:tracePt t="12277" x="1403350" y="2600325"/>
          <p14:tracePt t="12286" x="1498600" y="2600325"/>
          <p14:tracePt t="12294" x="1593850" y="2600325"/>
          <p14:tracePt t="12301" x="1674813" y="2600325"/>
          <p14:tracePt t="12309" x="1762125" y="2600325"/>
          <p14:tracePt t="12317" x="1857375" y="2600325"/>
          <p14:tracePt t="12325" x="1936750" y="2584450"/>
          <p14:tracePt t="12333" x="2008188" y="2584450"/>
          <p14:tracePt t="12342" x="2065338" y="2576513"/>
          <p14:tracePt t="12347" x="2105025" y="2576513"/>
          <p14:tracePt t="12355" x="2160588" y="2566988"/>
          <p14:tracePt t="12363" x="2184400" y="2559050"/>
          <p14:tracePt t="12371" x="2208213" y="2551113"/>
          <p14:tracePt t="12379" x="2224088" y="2551113"/>
          <p14:tracePt t="12387" x="2232025" y="2543175"/>
          <p14:tracePt t="12517" x="2232025" y="2535238"/>
          <p14:tracePt t="12535" x="2200275" y="2519363"/>
          <p14:tracePt t="12543" x="2152650" y="2495550"/>
          <p14:tracePt t="12551" x="2081213" y="2487613"/>
          <p14:tracePt t="12559" x="2008188" y="2479675"/>
          <p14:tracePt t="12567" x="1928813" y="2463800"/>
          <p14:tracePt t="12575" x="1841500" y="2455863"/>
          <p14:tracePt t="12583" x="1762125" y="2455863"/>
          <p14:tracePt t="12591" x="1682750" y="2447925"/>
          <p14:tracePt t="12599" x="1609725" y="2447925"/>
          <p14:tracePt t="12607" x="1546225" y="2447925"/>
          <p14:tracePt t="12613" x="1490663" y="2447925"/>
          <p14:tracePt t="12621" x="1443038" y="2447925"/>
          <p14:tracePt t="12629" x="1411288" y="2447925"/>
          <p14:tracePt t="12637" x="1395413" y="2447925"/>
          <p14:tracePt t="12645" x="1379538" y="2447925"/>
          <p14:tracePt t="12653" x="1363663" y="2447925"/>
          <p14:tracePt t="12669" x="1355725" y="2447925"/>
          <p14:tracePt t="12763" x="1355725" y="2439988"/>
          <p14:tracePt t="12775" x="1363663" y="2432050"/>
          <p14:tracePt t="12783" x="1379538" y="2416175"/>
          <p14:tracePt t="12791" x="1403350" y="2408238"/>
          <p14:tracePt t="12799" x="1443038" y="2400300"/>
          <p14:tracePt t="12805" x="1498600" y="2392363"/>
          <p14:tracePt t="12813" x="1570038" y="2392363"/>
          <p14:tracePt t="12821" x="1651000" y="2392363"/>
          <p14:tracePt t="12829" x="1738313" y="2392363"/>
          <p14:tracePt t="12837" x="1825625" y="2392363"/>
          <p14:tracePt t="12845" x="1912938" y="2392363"/>
          <p14:tracePt t="12853" x="1992313" y="2384425"/>
          <p14:tracePt t="12861" x="2065338" y="2384425"/>
          <p14:tracePt t="12869" x="2144713" y="2376488"/>
          <p14:tracePt t="12877" x="2216150" y="2376488"/>
          <p14:tracePt t="12885" x="2279650" y="2376488"/>
          <p14:tracePt t="12891" x="2343150" y="2360613"/>
          <p14:tracePt t="12899" x="2384425" y="2360613"/>
          <p14:tracePt t="12907" x="2424113" y="2360613"/>
          <p14:tracePt t="12915" x="2439988" y="2360613"/>
          <p14:tracePt t="12923" x="2455863" y="2360613"/>
          <p14:tracePt t="12931" x="2463800" y="2360613"/>
          <p14:tracePt t="12939" x="2479675" y="2352675"/>
          <p14:tracePt t="12947" x="2495550" y="2352675"/>
          <p14:tracePt t="13231" x="2503488" y="2344738"/>
          <p14:tracePt t="13237" x="2519363" y="2328863"/>
          <p14:tracePt t="13245" x="2535238" y="2312988"/>
          <p14:tracePt t="13261" x="2543175" y="2305050"/>
          <p14:tracePt t="13733" x="2551113" y="2305050"/>
          <p14:tracePt t="13753" x="2574925" y="2312988"/>
          <p14:tracePt t="13761" x="2606675" y="2312988"/>
          <p14:tracePt t="13769" x="2622550" y="2312988"/>
          <p14:tracePt t="13776" x="2630488" y="2320925"/>
          <p14:tracePt t="13785" x="2646363" y="2328863"/>
          <p14:tracePt t="13794" x="2662238" y="2336800"/>
          <p14:tracePt t="13801" x="2686050" y="2336800"/>
          <p14:tracePt t="13809" x="2693988" y="2344738"/>
          <p14:tracePt t="13817" x="2709863" y="2352675"/>
          <p14:tracePt t="13823" x="2717800" y="2352675"/>
          <p14:tracePt t="13875" x="2717800" y="2360613"/>
          <p14:tracePt t="13895" x="2709863" y="2368550"/>
          <p14:tracePt t="13903" x="2686050" y="2384425"/>
          <p14:tracePt t="13911" x="2662238" y="2392363"/>
          <p14:tracePt t="13917" x="2646363" y="2400300"/>
          <p14:tracePt t="13925" x="2606675" y="2400300"/>
          <p14:tracePt t="13933" x="2559050" y="2408238"/>
          <p14:tracePt t="13941" x="2527300" y="2408238"/>
          <p14:tracePt t="13949" x="2495550" y="2408238"/>
          <p14:tracePt t="13997" x="2495550" y="2392363"/>
          <p14:tracePt t="14003" x="2551113" y="2360613"/>
          <p14:tracePt t="14011" x="2622550" y="2344738"/>
          <p14:tracePt t="14019" x="2717800" y="2312988"/>
          <p14:tracePt t="14027" x="2822575" y="2281238"/>
          <p14:tracePt t="14035" x="2917825" y="2241550"/>
          <p14:tracePt t="14044" x="3013075" y="2224088"/>
          <p14:tracePt t="14062" x="3189288" y="2168525"/>
          <p14:tracePt t="14067" x="3260725" y="2144713"/>
          <p14:tracePt t="14075" x="3300413" y="2136775"/>
          <p14:tracePt t="14083" x="3340100" y="2120900"/>
          <p14:tracePt t="14091" x="3348038" y="2120900"/>
          <p14:tracePt t="14097" x="3363913" y="2112963"/>
          <p14:tracePt t="14105" x="3371850" y="2112963"/>
          <p14:tracePt t="14121" x="3387725" y="2112963"/>
          <p14:tracePt t="14129" x="3403600" y="2112963"/>
          <p14:tracePt t="14137" x="3411538" y="2112963"/>
          <p14:tracePt t="14145" x="3427413" y="2112963"/>
          <p14:tracePt t="14153" x="3451225" y="2112963"/>
          <p14:tracePt t="14161" x="3476625" y="2128838"/>
          <p14:tracePt t="14169" x="3516313" y="2144713"/>
          <p14:tracePt t="14177" x="3540125" y="2160588"/>
          <p14:tracePt t="14183" x="3571875" y="2176463"/>
          <p14:tracePt t="14191" x="3587750" y="2192338"/>
          <p14:tracePt t="14199" x="3595688" y="2208213"/>
          <p14:tracePt t="14211" x="3595688" y="2216150"/>
          <p14:tracePt t="14219" x="3595688" y="2224088"/>
          <p14:tracePt t="14226" x="3595688" y="2241550"/>
          <p14:tracePt t="14235" x="3587750" y="2257425"/>
          <p14:tracePt t="14243" x="3563938" y="2281238"/>
          <p14:tracePt t="14251" x="3516313" y="2297113"/>
          <p14:tracePt t="14260" x="3451225" y="2328863"/>
          <p14:tracePt t="14267" x="3379788" y="2344738"/>
          <p14:tracePt t="14275" x="3300413" y="2368550"/>
          <p14:tracePt t="14281" x="3213100" y="2392363"/>
          <p14:tracePt t="14289" x="3157538" y="2408238"/>
          <p14:tracePt t="14297" x="3100388" y="2416175"/>
          <p14:tracePt t="14305" x="3044825" y="2416175"/>
          <p14:tracePt t="14313" x="3013075" y="2424113"/>
          <p14:tracePt t="14321" x="2997200" y="2424113"/>
          <p14:tracePt t="14391" x="3005138" y="2408238"/>
          <p14:tracePt t="14399" x="3021013" y="2392363"/>
          <p14:tracePt t="14407" x="3036888" y="2384425"/>
          <p14:tracePt t="14415" x="3060700" y="2368550"/>
          <p14:tracePt t="14423" x="3076575" y="2352675"/>
          <p14:tracePt t="14431" x="3109913" y="2336800"/>
          <p14:tracePt t="14439" x="3133725" y="2320925"/>
          <p14:tracePt t="14447" x="3165475" y="2305050"/>
          <p14:tracePt t="14455" x="3213100" y="2281238"/>
          <p14:tracePt t="14461" x="3252788" y="2265363"/>
          <p14:tracePt t="14469" x="3300413" y="2249488"/>
          <p14:tracePt t="14477" x="3348038" y="2233613"/>
          <p14:tracePt t="14485" x="3395663" y="2208213"/>
          <p14:tracePt t="14493" x="3427413" y="2200275"/>
          <p14:tracePt t="14501" x="3459163" y="2192338"/>
          <p14:tracePt t="14510" x="3467100" y="2192338"/>
          <p14:tracePt t="14517" x="3484563" y="2192338"/>
          <p14:tracePt t="14575" x="3484563" y="2208213"/>
          <p14:tracePt t="14583" x="3467100" y="2216150"/>
          <p14:tracePt t="14591" x="3459163" y="2233613"/>
          <p14:tracePt t="14599" x="3443288" y="2249488"/>
          <p14:tracePt t="14607" x="3427413" y="2265363"/>
          <p14:tracePt t="14615" x="3419475" y="2273300"/>
          <p14:tracePt t="14631" x="3411538" y="2273300"/>
          <p14:tracePt t="14647" x="3411538" y="2281238"/>
          <p14:tracePt t="14681" x="3443288" y="2281238"/>
          <p14:tracePt t="14689" x="3492500" y="2281238"/>
          <p14:tracePt t="14697" x="3548063" y="2273300"/>
          <p14:tracePt t="14705" x="3611563" y="2249488"/>
          <p14:tracePt t="14713" x="3690938" y="2224088"/>
          <p14:tracePt t="14721" x="3762375" y="2208213"/>
          <p14:tracePt t="14729" x="3833813" y="2184400"/>
          <p14:tracePt t="14737" x="3883025" y="2168525"/>
          <p14:tracePt t="14743" x="3930650" y="2160588"/>
          <p14:tracePt t="14753" x="3938588" y="2160588"/>
          <p14:tracePt t="14760" x="3946525" y="2160588"/>
          <p14:tracePt t="14901" x="3946525" y="2168525"/>
          <p14:tracePt t="14991" x="3954463" y="2176463"/>
          <p14:tracePt t="15003" x="3954463" y="2184400"/>
          <p14:tracePt t="15011" x="3962400" y="2184400"/>
          <p14:tracePt t="15017" x="3978275" y="2192338"/>
          <p14:tracePt t="15025" x="3986213" y="2192338"/>
          <p14:tracePt t="15033" x="3994150" y="2200275"/>
          <p14:tracePt t="15041" x="4017963" y="2200275"/>
          <p14:tracePt t="15049" x="4041775" y="2200275"/>
          <p14:tracePt t="15057" x="4089400" y="2200275"/>
          <p14:tracePt t="15065" x="4144963" y="2200275"/>
          <p14:tracePt t="15073" x="4217988" y="2176463"/>
          <p14:tracePt t="15081" x="4289425" y="2168525"/>
          <p14:tracePt t="15089" x="4368800" y="2144713"/>
          <p14:tracePt t="15097" x="4464050" y="2120900"/>
          <p14:tracePt t="15105" x="4535488" y="2105025"/>
          <p14:tracePt t="15111" x="4624388" y="2081213"/>
          <p14:tracePt t="15119" x="4679950" y="2081213"/>
          <p14:tracePt t="15126" x="4751388" y="2073275"/>
          <p14:tracePt t="15135" x="4806950" y="2065338"/>
          <p14:tracePt t="15143" x="4846638" y="2065338"/>
          <p14:tracePt t="15151" x="4878388" y="2065338"/>
          <p14:tracePt t="15159" x="4894263" y="2065338"/>
          <p14:tracePt t="15167" x="4902200" y="2065338"/>
          <p14:tracePt t="15175" x="4910138" y="2065338"/>
          <p14:tracePt t="15457" x="4918075" y="2065338"/>
          <p14:tracePt t="15469" x="4926013" y="2057400"/>
          <p14:tracePt t="15476" x="4933950" y="2057400"/>
          <p14:tracePt t="15483" x="4951413" y="2057400"/>
          <p14:tracePt t="15491" x="4959350" y="2057400"/>
          <p14:tracePt t="15499" x="4975225" y="2057400"/>
          <p14:tracePt t="15507" x="4991100" y="2057400"/>
          <p14:tracePt t="15515" x="4999038" y="2065338"/>
          <p14:tracePt t="15523" x="5014913" y="2073275"/>
          <p14:tracePt t="15531" x="5038725" y="2089150"/>
          <p14:tracePt t="15539" x="5054600" y="2089150"/>
          <p14:tracePt t="15547" x="5078413" y="2105025"/>
          <p14:tracePt t="15555" x="5086350" y="2112963"/>
          <p14:tracePt t="15563" x="5102225" y="2128838"/>
          <p14:tracePt t="15571" x="5126038" y="2136775"/>
          <p14:tracePt t="15578" x="5141913" y="2144713"/>
          <p14:tracePt t="15585" x="5157788" y="2152650"/>
          <p14:tracePt t="15593" x="5165725" y="2152650"/>
          <p14:tracePt t="15601" x="5181600" y="2160588"/>
          <p14:tracePt t="15609" x="5197475" y="2160588"/>
          <p14:tracePt t="15617" x="5205413" y="2168525"/>
          <p14:tracePt t="15625" x="5221288" y="2176463"/>
          <p14:tracePt t="15633" x="5237163" y="2184400"/>
          <p14:tracePt t="15641" x="5253038" y="2192338"/>
          <p14:tracePt t="15649" x="5260975" y="2200275"/>
          <p14:tracePt t="15657" x="5268913" y="2208213"/>
          <p14:tracePt t="15667" x="5276850" y="2208213"/>
          <p14:tracePt t="16205" x="5310188" y="2208213"/>
          <p14:tracePt t="16213" x="5437188" y="2200275"/>
          <p14:tracePt t="16219" x="5572125" y="2192338"/>
          <p14:tracePt t="16227" x="5708650" y="2176463"/>
          <p14:tracePt t="16235" x="5843588" y="2168525"/>
          <p14:tracePt t="16242" x="5938838" y="2168525"/>
          <p14:tracePt t="16251" x="6018213" y="2160588"/>
          <p14:tracePt t="16259" x="6091238" y="2160588"/>
          <p14:tracePt t="16267" x="6162675" y="2144713"/>
          <p14:tracePt t="16276" x="6218238" y="2136775"/>
          <p14:tracePt t="16283" x="6273800" y="2128838"/>
          <p14:tracePt t="16291" x="6305550" y="2120900"/>
          <p14:tracePt t="16299" x="6337300" y="2112963"/>
          <p14:tracePt t="16307" x="6353175" y="2105025"/>
          <p14:tracePt t="16619" x="6353175" y="2120900"/>
          <p14:tracePt t="16627" x="6353175" y="2144713"/>
          <p14:tracePt t="16635" x="6353175" y="2168525"/>
          <p14:tracePt t="16643" x="6361113" y="2200275"/>
          <p14:tracePt t="16651" x="6376988" y="2233613"/>
          <p14:tracePt t="16659" x="6384925" y="2257425"/>
          <p14:tracePt t="16667" x="6402388" y="2281238"/>
          <p14:tracePt t="16675" x="6418263" y="2289175"/>
          <p14:tracePt t="16683" x="6426200" y="2305050"/>
          <p14:tracePt t="16689" x="6442075" y="2320925"/>
          <p14:tracePt t="16697" x="6450013" y="2328863"/>
          <p14:tracePt t="16705" x="6457950" y="2336800"/>
          <p14:tracePt t="16860" x="6465888" y="2336800"/>
          <p14:tracePt t="16877" x="6473825" y="2328863"/>
          <p14:tracePt t="16885" x="6473825" y="2320925"/>
          <p14:tracePt t="16893" x="6489700" y="2305050"/>
          <p14:tracePt t="16901" x="6497638" y="2289175"/>
          <p14:tracePt t="16909" x="6497638" y="2273300"/>
          <p14:tracePt t="16917" x="6505575" y="2273300"/>
          <p14:tracePt t="17677" x="6513513" y="2273300"/>
          <p14:tracePt t="17685" x="6513513" y="2281238"/>
          <p14:tracePt t="17693" x="6521450" y="2297113"/>
          <p14:tracePt t="17699" x="6529388" y="2297113"/>
          <p14:tracePt t="17707" x="6529388" y="2312988"/>
          <p14:tracePt t="17715" x="6537325" y="2320925"/>
          <p14:tracePt t="17723" x="6545263" y="2328863"/>
          <p14:tracePt t="17731" x="6561138" y="2336800"/>
          <p14:tracePt t="17739" x="6569075" y="2352675"/>
          <p14:tracePt t="17747" x="6584950" y="2368550"/>
          <p14:tracePt t="17755" x="6600825" y="2376488"/>
          <p14:tracePt t="17763" x="6616700" y="2376488"/>
          <p14:tracePt t="17771" x="6624638" y="2376488"/>
          <p14:tracePt t="17779" x="6640513" y="2384425"/>
          <p14:tracePt t="17787" x="6664325" y="2384425"/>
          <p14:tracePt t="17794" x="6672263" y="2384425"/>
          <p14:tracePt t="17801" x="6688138" y="2384425"/>
          <p14:tracePt t="17809" x="6704013" y="2384425"/>
          <p14:tracePt t="17817" x="6719888" y="2384425"/>
          <p14:tracePt t="17833" x="6727825" y="2384425"/>
          <p14:tracePt t="17923" x="6711950" y="2384425"/>
          <p14:tracePt t="17931" x="6696075" y="2400300"/>
          <p14:tracePt t="17939" x="6672263" y="2416175"/>
          <p14:tracePt t="17947" x="6640513" y="2416175"/>
          <p14:tracePt t="17955" x="6584950" y="2416175"/>
          <p14:tracePt t="17963" x="6529388" y="2408238"/>
          <p14:tracePt t="17969" x="6489700" y="2400300"/>
          <p14:tracePt t="17977" x="6434138" y="2400300"/>
          <p14:tracePt t="17985" x="6361113" y="2400300"/>
          <p14:tracePt t="17993" x="6281738" y="2400300"/>
          <p14:tracePt t="18001" x="6210300" y="2400300"/>
          <p14:tracePt t="18009" x="6122988" y="2408238"/>
          <p14:tracePt t="18017" x="6043613" y="2424113"/>
          <p14:tracePt t="18025" x="5970588" y="2424113"/>
          <p14:tracePt t="18033" x="5899150" y="2439988"/>
          <p14:tracePt t="18041" x="5819775" y="2447925"/>
          <p14:tracePt t="18060" x="5635625" y="2495550"/>
          <p14:tracePt t="18063" x="5548313" y="2511425"/>
          <p14:tracePt t="18071" x="5468938" y="2535238"/>
          <p14:tracePt t="18079" x="5373688" y="2559050"/>
          <p14:tracePt t="18087" x="5284788" y="2584450"/>
          <p14:tracePt t="18095" x="5197475" y="2600325"/>
          <p14:tracePt t="18103" x="5118100" y="2624138"/>
          <p14:tracePt t="18111" x="5046663" y="2640013"/>
          <p14:tracePt t="18119" x="4983163" y="2663825"/>
          <p14:tracePt t="18127" x="4926013" y="2679700"/>
          <p14:tracePt t="18135" x="4870450" y="2703513"/>
          <p14:tracePt t="18143" x="4799013" y="2719388"/>
          <p14:tracePt t="18151" x="4711700" y="2743200"/>
          <p14:tracePt t="18157" x="4624388" y="2774950"/>
          <p14:tracePt t="18165" x="4527550" y="2798763"/>
          <p14:tracePt t="18173" x="4416425" y="2830513"/>
          <p14:tracePt t="18181" x="4257675" y="2862263"/>
          <p14:tracePt t="18189" x="4049713" y="2894013"/>
          <p14:tracePt t="18197" x="3859213" y="2935288"/>
          <p14:tracePt t="18205" x="3683000" y="2959100"/>
          <p14:tracePt t="18213" x="3500438" y="2990850"/>
          <p14:tracePt t="18221" x="3355975" y="3006725"/>
          <p14:tracePt t="18229" x="3189288" y="3038475"/>
          <p14:tracePt t="18238" x="3005138" y="3062288"/>
          <p14:tracePt t="18243" x="2830513" y="3070225"/>
          <p14:tracePt t="18251" x="2693988" y="3094038"/>
          <p14:tracePt t="18259" x="2559050" y="3109913"/>
          <p14:tracePt t="18267" x="2432050" y="3133725"/>
          <p14:tracePt t="18275" x="2319338" y="3141663"/>
          <p14:tracePt t="18283" x="2239963" y="3165475"/>
          <p14:tracePt t="18292" x="2168525" y="3173413"/>
          <p14:tracePt t="18299" x="2097088" y="3181350"/>
          <p14:tracePt t="18307" x="2041525" y="3189288"/>
          <p14:tracePt t="18315" x="1984375" y="3197225"/>
          <p14:tracePt t="18323" x="1928813" y="3213100"/>
          <p14:tracePt t="18331" x="1841500" y="3228975"/>
          <p14:tracePt t="18337" x="1754188" y="3244850"/>
          <p14:tracePt t="18345" x="1690688" y="3252788"/>
          <p14:tracePt t="18353" x="1601788" y="3262313"/>
          <p14:tracePt t="18361" x="1546225" y="3270250"/>
          <p14:tracePt t="18369" x="1466850" y="3286125"/>
          <p14:tracePt t="18377" x="1395413" y="3294063"/>
          <p14:tracePt t="18385" x="1308100" y="3294063"/>
          <p14:tracePt t="18393" x="1227138" y="3302000"/>
          <p14:tracePt t="18401" x="1155700" y="3317875"/>
          <p14:tracePt t="18409" x="1092200" y="3317875"/>
          <p14:tracePt t="18417" x="1036638" y="3317875"/>
          <p14:tracePt t="18425" x="981075" y="3317875"/>
          <p14:tracePt t="18431" x="925513" y="3317875"/>
          <p14:tracePt t="18439" x="868363" y="3317875"/>
          <p14:tracePt t="18447" x="828675" y="3317875"/>
          <p14:tracePt t="18455" x="781050" y="3325813"/>
          <p14:tracePt t="18463" x="733425" y="3333750"/>
          <p14:tracePt t="18471" x="677863" y="3349625"/>
          <p14:tracePt t="18479" x="622300" y="3357563"/>
          <p14:tracePt t="18487" x="566738" y="3381375"/>
          <p14:tracePt t="18495" x="533400" y="3389313"/>
          <p14:tracePt t="18503" x="509588" y="3397250"/>
          <p14:tracePt t="18511" x="493713" y="3405188"/>
          <p14:tracePt t="18519" x="477838" y="3405188"/>
          <p14:tracePt t="18533" x="461963" y="3405188"/>
          <p14:tracePt t="18541" x="446088" y="3405188"/>
          <p14:tracePt t="18557" x="438150" y="3397250"/>
          <p14:tracePt t="18565" x="422275" y="3389313"/>
          <p14:tracePt t="18581" x="398463" y="3381375"/>
          <p14:tracePt t="18590" x="382588" y="3365500"/>
          <p14:tracePt t="18597" x="374650" y="3349625"/>
          <p14:tracePt t="18605" x="358775" y="3333750"/>
          <p14:tracePt t="18611" x="342900" y="3309938"/>
          <p14:tracePt t="18619" x="327025" y="3294063"/>
          <p14:tracePt t="18627" x="311150" y="3270250"/>
          <p14:tracePt t="18635" x="295275" y="3244850"/>
          <p14:tracePt t="18643" x="279400" y="3221038"/>
          <p14:tracePt t="18651" x="263525" y="3197225"/>
          <p14:tracePt t="18659" x="247650" y="3173413"/>
          <p14:tracePt t="18667" x="231775" y="3149600"/>
          <p14:tracePt t="18674" x="215900" y="3133725"/>
          <p14:tracePt t="18683" x="207963" y="3117850"/>
          <p14:tracePt t="18691" x="192088" y="3101975"/>
          <p14:tracePt t="18699" x="174625" y="3086100"/>
          <p14:tracePt t="18705" x="158750" y="3070225"/>
          <p14:tracePt t="18713" x="142875" y="3054350"/>
          <p14:tracePt t="18721" x="134938" y="3046413"/>
          <p14:tracePt t="18729" x="127000" y="3038475"/>
          <p14:tracePt t="18737" x="119063" y="3030538"/>
          <p14:tracePt t="18745" x="111125" y="3022600"/>
          <p14:tracePt t="18803" x="111125" y="3014663"/>
          <p14:tracePt t="18815" x="111125" y="3006725"/>
          <p14:tracePt t="18827" x="111125" y="2998788"/>
          <p14:tracePt t="18863" x="111125" y="2990850"/>
          <p14:tracePt t="18871" x="119063" y="2982913"/>
          <p14:tracePt t="18879" x="127000" y="2982913"/>
          <p14:tracePt t="18895" x="142875" y="2974975"/>
          <p14:tracePt t="18903" x="150813" y="2967038"/>
          <p14:tracePt t="18911" x="158750" y="2951163"/>
          <p14:tracePt t="18919" x="174625" y="2951163"/>
          <p14:tracePt t="18927" x="192088" y="2943225"/>
          <p14:tracePt t="18933" x="200025" y="2943225"/>
          <p14:tracePt t="18941" x="223838" y="2935288"/>
          <p14:tracePt t="18949" x="247650" y="2927350"/>
          <p14:tracePt t="18958" x="271463" y="2927350"/>
          <p14:tracePt t="18965" x="279400" y="2919413"/>
          <p14:tracePt t="18973" x="303213" y="2909888"/>
          <p14:tracePt t="18981" x="327025" y="2909888"/>
          <p14:tracePt t="18989" x="342900" y="2901950"/>
          <p14:tracePt t="18997" x="350838" y="2901950"/>
          <p14:tracePt t="19005" x="382588" y="2901950"/>
          <p14:tracePt t="19013" x="406400" y="2901950"/>
          <p14:tracePt t="19019" x="430213" y="2901950"/>
          <p14:tracePt t="19029" x="446088" y="2901950"/>
          <p14:tracePt t="19035" x="469900" y="2901950"/>
          <p14:tracePt t="19059" x="550863" y="2927350"/>
          <p14:tracePt t="19067" x="574675" y="2943225"/>
          <p14:tracePt t="19075" x="614363" y="2951163"/>
          <p14:tracePt t="19083" x="661988" y="2967038"/>
          <p14:tracePt t="19091" x="701675" y="2974975"/>
          <p14:tracePt t="19099" x="757238" y="2982913"/>
          <p14:tracePt t="19108" x="820738" y="2998788"/>
          <p14:tracePt t="19113" x="876300" y="3006725"/>
          <p14:tracePt t="19121" x="941388" y="3006725"/>
          <p14:tracePt t="19129" x="996950" y="3006725"/>
          <p14:tracePt t="19137" x="1068388" y="3006725"/>
          <p14:tracePt t="19145" x="1123950" y="3014663"/>
          <p14:tracePt t="19153" x="1179513" y="3014663"/>
          <p14:tracePt t="19161" x="1235075" y="3014663"/>
          <p14:tracePt t="19169" x="1292225" y="3014663"/>
          <p14:tracePt t="19177" x="1347788" y="3014663"/>
          <p14:tracePt t="19185" x="1403350" y="3014663"/>
          <p14:tracePt t="19193" x="1458913" y="3014663"/>
          <p14:tracePt t="19200" x="1514475" y="3014663"/>
          <p14:tracePt t="19208" x="1570038" y="3006725"/>
          <p14:tracePt t="19215" x="1633538" y="2982913"/>
          <p14:tracePt t="19223" x="1690688" y="2974975"/>
          <p14:tracePt t="19231" x="1746250" y="2967038"/>
          <p14:tracePt t="19240" x="1801813" y="2959100"/>
          <p14:tracePt t="19247" x="1841500" y="2959100"/>
          <p14:tracePt t="19255" x="1873250" y="2951163"/>
          <p14:tracePt t="19263" x="1905000" y="2943225"/>
          <p14:tracePt t="19271" x="1936750" y="2935288"/>
          <p14:tracePt t="19279" x="1960563" y="2927350"/>
          <p14:tracePt t="19287" x="1992313" y="2919413"/>
          <p14:tracePt t="19293" x="2017713" y="2919413"/>
          <p14:tracePt t="19303" x="2049463" y="2909888"/>
          <p14:tracePt t="19311" x="2081213" y="2901950"/>
          <p14:tracePt t="19317" x="2120900" y="2894013"/>
          <p14:tracePt t="19324" x="2176463" y="2894013"/>
          <p14:tracePt t="19333" x="2232025" y="2870200"/>
          <p14:tracePt t="19341" x="2295525" y="2862263"/>
          <p14:tracePt t="19349" x="2351088" y="2854325"/>
          <p14:tracePt t="19358" x="2392363" y="2846388"/>
          <p14:tracePt t="19365" x="2455863" y="2830513"/>
          <p14:tracePt t="19373" x="2511425" y="2822575"/>
          <p14:tracePt t="19381" x="2566988" y="2822575"/>
          <p14:tracePt t="19387" x="2622550" y="2814638"/>
          <p14:tracePt t="19395" x="2662238" y="2814638"/>
          <p14:tracePt t="19403" x="2717800" y="2814638"/>
          <p14:tracePt t="19411" x="2774950" y="2806700"/>
          <p14:tracePt t="19419" x="2830513" y="2806700"/>
          <p14:tracePt t="19427" x="2870200" y="2806700"/>
          <p14:tracePt t="19435" x="2917825" y="2806700"/>
          <p14:tracePt t="19443" x="2949575" y="2806700"/>
          <p14:tracePt t="19451" x="2989263" y="2806700"/>
          <p14:tracePt t="19459" x="3005138" y="2814638"/>
          <p14:tracePt t="19467" x="3013075" y="2814638"/>
          <p14:tracePt t="19473" x="3028950" y="2822575"/>
          <p14:tracePt t="19481" x="3052763" y="2822575"/>
          <p14:tracePt t="19491" x="3084513" y="2822575"/>
          <p14:tracePt t="19497" x="3100388" y="2830513"/>
          <p14:tracePt t="19505" x="3125788" y="2830513"/>
          <p14:tracePt t="19513" x="3141663" y="2830513"/>
          <p14:tracePt t="19521" x="3165475" y="2838450"/>
          <p14:tracePt t="19529" x="3181350" y="2838450"/>
          <p14:tracePt t="19537" x="3205163" y="2838450"/>
          <p14:tracePt t="19545" x="3236913" y="2838450"/>
          <p14:tracePt t="19553" x="3276600" y="2838450"/>
          <p14:tracePt t="19561" x="3324225" y="2838450"/>
          <p14:tracePt t="19567" x="3363913" y="2838450"/>
          <p14:tracePt t="19577" x="3387725" y="2838450"/>
          <p14:tracePt t="19583" x="3419475" y="2838450"/>
          <p14:tracePt t="19591" x="3435350" y="2838450"/>
          <p14:tracePt t="19599" x="3459163" y="2838450"/>
          <p14:tracePt t="19608" x="3484563" y="2830513"/>
          <p14:tracePt t="19615" x="3508375" y="2830513"/>
          <p14:tracePt t="19623" x="3516313" y="2822575"/>
          <p14:tracePt t="19631" x="3532188" y="2822575"/>
          <p14:tracePt t="19639" x="3548063" y="2822575"/>
          <p14:tracePt t="19653" x="3556000" y="2822575"/>
          <p14:tracePt t="19661" x="3563938" y="2822575"/>
          <p14:tracePt t="19677" x="3571875" y="2822575"/>
          <p14:tracePt t="19685" x="3579813" y="2814638"/>
          <p14:tracePt t="19693" x="3595688" y="2814638"/>
          <p14:tracePt t="19701" x="3627438" y="2806700"/>
          <p14:tracePt t="19709" x="3651250" y="2798763"/>
          <p14:tracePt t="19717" x="3690938" y="2798763"/>
          <p14:tracePt t="19724" x="3722688" y="2790825"/>
          <p14:tracePt t="19734" x="3762375" y="2782888"/>
          <p14:tracePt t="19741" x="3810000" y="2774950"/>
          <p14:tracePt t="19747" x="3833813" y="2767013"/>
          <p14:tracePt t="19755" x="3851275" y="2751138"/>
          <p14:tracePt t="19763" x="3867150" y="2751138"/>
          <p14:tracePt t="19771" x="3883025" y="2743200"/>
          <p14:tracePt t="19779" x="3898900" y="2735263"/>
          <p14:tracePt t="19885" x="3906838" y="2735263"/>
          <p14:tracePt t="20625" x="3898900" y="2735263"/>
          <p14:tracePt t="20633" x="3867150" y="2735263"/>
          <p14:tracePt t="20641" x="3833813" y="2743200"/>
          <p14:tracePt t="20649" x="3778250" y="2743200"/>
          <p14:tracePt t="20657" x="3730625" y="2751138"/>
          <p14:tracePt t="20665" x="3690938" y="2759075"/>
          <p14:tracePt t="20671" x="3659188" y="2767013"/>
          <p14:tracePt t="20679" x="3643313" y="2774950"/>
          <p14:tracePt t="20687" x="3627438" y="2782888"/>
          <p14:tracePt t="20695" x="3619500" y="2782888"/>
          <p14:tracePt t="20703" x="3603625" y="2790825"/>
          <p14:tracePt t="20711" x="3587750" y="2798763"/>
          <p14:tracePt t="20719" x="3579813" y="2798763"/>
          <p14:tracePt t="20727" x="3563938" y="2806700"/>
          <p14:tracePt t="20735" x="3548063" y="2806700"/>
          <p14:tracePt t="20743" x="3540125" y="2806700"/>
          <p14:tracePt t="20751" x="3524250" y="2806700"/>
          <p14:tracePt t="20757" x="3500438" y="2814638"/>
          <p14:tracePt t="20765" x="3476625" y="2822575"/>
          <p14:tracePt t="20774" x="3443288" y="2822575"/>
          <p14:tracePt t="20781" x="3403600" y="2830513"/>
          <p14:tracePt t="20789" x="3363913" y="2838450"/>
          <p14:tracePt t="20797" x="3332163" y="2846388"/>
          <p14:tracePt t="20805" x="3268663" y="2862263"/>
          <p14:tracePt t="20813" x="3228975" y="2870200"/>
          <p14:tracePt t="20821" x="3173413" y="2878138"/>
          <p14:tracePt t="20829" x="3117850" y="2886075"/>
          <p14:tracePt t="20837" x="3052763" y="2894013"/>
          <p14:tracePt t="20845" x="2997200" y="2894013"/>
          <p14:tracePt t="20851" x="2957513" y="2894013"/>
          <p14:tracePt t="20859" x="2917825" y="2894013"/>
          <p14:tracePt t="20867" x="2894013" y="2894013"/>
          <p14:tracePt t="20875" x="2870200" y="2894013"/>
          <p14:tracePt t="20883" x="2854325" y="2894013"/>
          <p14:tracePt t="20891" x="2830513" y="2886075"/>
          <p14:tracePt t="20899" x="2814638" y="2886075"/>
          <p14:tracePt t="20907" x="2790825" y="2886075"/>
          <p14:tracePt t="20915" x="2782888" y="2886075"/>
          <p14:tracePt t="20924" x="2751138" y="2878138"/>
          <p14:tracePt t="20931" x="2717800" y="2878138"/>
          <p14:tracePt t="20937" x="2686050" y="2870200"/>
          <p14:tracePt t="20945" x="2630488" y="2870200"/>
          <p14:tracePt t="20953" x="2559050" y="2854325"/>
          <p14:tracePt t="20961" x="2503488" y="2846388"/>
          <p14:tracePt t="20969" x="2432050" y="2846388"/>
          <p14:tracePt t="20977" x="2351088" y="2846388"/>
          <p14:tracePt t="20985" x="2271713" y="2854325"/>
          <p14:tracePt t="20993" x="2184400" y="2854325"/>
          <p14:tracePt t="21001" x="2105025" y="2870200"/>
          <p14:tracePt t="21009" x="2017713" y="2878138"/>
          <p14:tracePt t="21017" x="1936750" y="2894013"/>
          <p14:tracePt t="21025" x="1857375" y="2901950"/>
          <p14:tracePt t="21033" x="1793875" y="2909888"/>
          <p14:tracePt t="21039" x="1754188" y="2919413"/>
          <p14:tracePt t="21059" x="1682750" y="2935288"/>
          <p14:tracePt t="21063" x="1666875" y="2943225"/>
          <p14:tracePt t="21071" x="1633538" y="2959100"/>
          <p14:tracePt t="21079" x="1617663" y="2967038"/>
          <p14:tracePt t="21087" x="1593850" y="2974975"/>
          <p14:tracePt t="21095" x="1577975" y="2982913"/>
          <p14:tracePt t="21103" x="1562100" y="2990850"/>
          <p14:tracePt t="21111" x="1554163" y="2998788"/>
          <p14:tracePt t="21117" x="1538288" y="3006725"/>
          <p14:tracePt t="21125" x="1514475" y="3014663"/>
          <p14:tracePt t="21133" x="1498600" y="3022600"/>
          <p14:tracePt t="21141" x="1490663" y="3022600"/>
          <p14:tracePt t="21149" x="1466850" y="3030538"/>
          <p14:tracePt t="21157" x="1450975" y="3038475"/>
          <p14:tracePt t="21165" x="1435100" y="3046413"/>
          <p14:tracePt t="21174" x="1427163" y="3054350"/>
          <p14:tracePt t="21181" x="1411288" y="3062288"/>
          <p14:tracePt t="21189" x="1395413" y="3070225"/>
          <p14:tracePt t="21197" x="1387475" y="3070225"/>
          <p14:tracePt t="21223" x="1379538" y="3070225"/>
          <p14:tracePt t="21231" x="1363663" y="3078163"/>
          <p14:tracePt t="21239" x="1339850" y="3086100"/>
          <p14:tracePt t="21247" x="1316038" y="3094038"/>
          <p14:tracePt t="21255" x="1266825" y="3101975"/>
          <p14:tracePt t="21263" x="1219200" y="3125788"/>
          <p14:tracePt t="21271" x="1195388" y="3125788"/>
          <p14:tracePt t="21279" x="1179513" y="3125788"/>
          <p14:tracePt t="21287" x="1155700" y="3125788"/>
          <p14:tracePt t="21295" x="1123950" y="3125788"/>
          <p14:tracePt t="21301" x="1084263" y="3125788"/>
          <p14:tracePt t="21309" x="1036638" y="3117850"/>
          <p14:tracePt t="21317" x="981075" y="3117850"/>
          <p14:tracePt t="21325" x="941388" y="3101975"/>
          <p14:tracePt t="21333" x="908050" y="3101975"/>
          <p14:tracePt t="21341" x="892175" y="3101975"/>
          <p14:tracePt t="21349" x="876300" y="3094038"/>
          <p14:tracePt t="21357" x="868363" y="3078163"/>
          <p14:tracePt t="21365" x="852488" y="3062288"/>
          <p14:tracePt t="21373" x="836613" y="3046413"/>
          <p14:tracePt t="21381" x="820738" y="3030538"/>
          <p14:tracePt t="21389" x="804863" y="3022600"/>
          <p14:tracePt t="21397" x="796925" y="3006725"/>
          <p14:tracePt t="21403" x="781050" y="2990850"/>
          <p14:tracePt t="21411" x="765175" y="2982913"/>
          <p14:tracePt t="21419" x="749300" y="2974975"/>
          <p14:tracePt t="21427" x="733425" y="2967038"/>
          <p14:tracePt t="21435" x="725488" y="2959100"/>
          <p14:tracePt t="21443" x="709613" y="2959100"/>
          <p14:tracePt t="21451" x="693738" y="2959100"/>
          <p14:tracePt t="21639" x="701675" y="2959100"/>
          <p14:tracePt t="21656" x="717550" y="2959100"/>
          <p14:tracePt t="21663" x="733425" y="2959100"/>
          <p14:tracePt t="21671" x="749300" y="2943225"/>
          <p14:tracePt t="21677" x="757238" y="2935288"/>
          <p14:tracePt t="21685" x="773113" y="2935288"/>
          <p14:tracePt t="21693" x="781050" y="2935288"/>
          <p14:tracePt t="22121" x="788988" y="2935288"/>
          <p14:tracePt t="22129" x="804863" y="2935288"/>
          <p14:tracePt t="22135" x="812800" y="2935288"/>
          <p14:tracePt t="22143" x="828675" y="2935288"/>
          <p14:tracePt t="22151" x="852488" y="2935288"/>
          <p14:tracePt t="22159" x="884238" y="2943225"/>
          <p14:tracePt t="22167" x="917575" y="2943225"/>
          <p14:tracePt t="22175" x="965200" y="2943225"/>
          <p14:tracePt t="22183" x="1020763" y="2943225"/>
          <p14:tracePt t="22191" x="1076325" y="2943225"/>
          <p14:tracePt t="22199" x="1123950" y="2943225"/>
          <p14:tracePt t="22207" x="1171575" y="2943225"/>
          <p14:tracePt t="22215" x="1235075" y="2935288"/>
          <p14:tracePt t="22224" x="1292225" y="2935288"/>
          <p14:tracePt t="22229" x="1363663" y="2919413"/>
          <p14:tracePt t="22237" x="1443038" y="2894013"/>
          <p14:tracePt t="22245" x="1514475" y="2886075"/>
          <p14:tracePt t="22253" x="1570038" y="2862263"/>
          <p14:tracePt t="22261" x="1633538" y="2854325"/>
          <p14:tracePt t="22269" x="1690688" y="2830513"/>
          <p14:tracePt t="22277" x="1746250" y="2822575"/>
          <p14:tracePt t="22285" x="1801813" y="2814638"/>
          <p14:tracePt t="22293" x="1825625" y="2814638"/>
          <p14:tracePt t="22301" x="1849438" y="2806700"/>
          <p14:tracePt t="22309" x="1857375" y="2806700"/>
          <p14:tracePt t="22317" x="1873250" y="2806700"/>
          <p14:tracePt t="22323" x="1881188" y="2806700"/>
          <p14:tracePt t="22331" x="1889125" y="2806700"/>
          <p14:tracePt t="22375" x="1905000" y="2798763"/>
          <p14:tracePt t="22383" x="1912938" y="2798763"/>
          <p14:tracePt t="22399" x="1920875" y="2790825"/>
          <p14:tracePt t="22407" x="1928813" y="2790825"/>
          <p14:tracePt t="22413" x="1936750" y="2790825"/>
          <p14:tracePt t="22422" x="1936750" y="2782888"/>
          <p14:tracePt t="22621" x="1944688" y="2782888"/>
          <p14:tracePt t="22645" x="1952625" y="2774950"/>
          <p14:tracePt t="22665" x="1984375" y="2767013"/>
          <p14:tracePt t="22673" x="2017713" y="2759075"/>
          <p14:tracePt t="22680" x="2049463" y="2759075"/>
          <p14:tracePt t="22687" x="2073275" y="2759075"/>
          <p14:tracePt t="22695" x="2105025" y="2751138"/>
          <p14:tracePt t="22703" x="2128838" y="2751138"/>
          <p14:tracePt t="22711" x="2144713" y="2751138"/>
          <p14:tracePt t="22720" x="2168525" y="2743200"/>
          <p14:tracePt t="22727" x="2184400" y="2743200"/>
          <p14:tracePt t="22736" x="2208213" y="2743200"/>
          <p14:tracePt t="22743" x="2239963" y="2735263"/>
          <p14:tracePt t="22751" x="2263775" y="2727325"/>
          <p14:tracePt t="22759" x="2295525" y="2727325"/>
          <p14:tracePt t="22768" x="2311400" y="2719388"/>
          <p14:tracePt t="22774" x="2343150" y="2711450"/>
          <p14:tracePt t="22781" x="2374900" y="2703513"/>
          <p14:tracePt t="22790" x="2408238" y="2695575"/>
          <p14:tracePt t="22798" x="2439988" y="2679700"/>
          <p14:tracePt t="22806" x="2471738" y="2671763"/>
          <p14:tracePt t="22813" x="2495550" y="2663825"/>
          <p14:tracePt t="22822" x="2527300" y="2655888"/>
          <p14:tracePt t="22830" x="2551113" y="2647950"/>
          <p14:tracePt t="22837" x="2574925" y="2647950"/>
          <p14:tracePt t="22845" x="2582863" y="2640013"/>
          <p14:tracePt t="22853" x="2598738" y="2640013"/>
          <p14:tracePt t="22861" x="2606675" y="2640013"/>
          <p14:tracePt t="22883" x="2614613" y="2640013"/>
          <p14:tracePt t="22900" x="2630488" y="2640013"/>
          <p14:tracePt t="22907" x="2638425" y="2640013"/>
          <p14:tracePt t="22915" x="2646363" y="2640013"/>
          <p14:tracePt t="22924" x="2662238" y="2640013"/>
          <p14:tracePt t="22932" x="2670175" y="2640013"/>
          <p14:tracePt t="22940" x="2686050" y="2640013"/>
          <p14:tracePt t="22947" x="2701925" y="2640013"/>
          <p14:tracePt t="22955" x="2709863" y="2640013"/>
          <p14:tracePt t="22961" x="2733675" y="2640013"/>
          <p14:tracePt t="22969" x="2751138" y="2640013"/>
          <p14:tracePt t="22977" x="2759075" y="2640013"/>
          <p14:tracePt t="22985" x="2774950" y="2640013"/>
          <p14:tracePt t="22993" x="2790825" y="2640013"/>
          <p14:tracePt t="23001" x="2798763" y="2647950"/>
          <p14:tracePt t="23009" x="2814638" y="2663825"/>
          <p14:tracePt t="23017" x="2838450" y="2679700"/>
          <p14:tracePt t="23025" x="2854325" y="2695575"/>
          <p14:tracePt t="23033" x="2870200" y="2703513"/>
          <p14:tracePt t="23042" x="2886075" y="2719388"/>
          <p14:tracePt t="23049" x="2894013" y="2735263"/>
          <p14:tracePt t="23055" x="2909888" y="2751138"/>
          <p14:tracePt t="23063" x="2925763" y="2767013"/>
          <p14:tracePt t="23071" x="2941638" y="2782888"/>
          <p14:tracePt t="23079" x="2957513" y="2790825"/>
          <p14:tracePt t="23087" x="2973388" y="2806700"/>
          <p14:tracePt t="23095" x="2973388" y="2822575"/>
          <p14:tracePt t="23103" x="2981325" y="2830513"/>
          <p14:tracePt t="23119" x="2997200" y="2838450"/>
          <p14:tracePt t="23236" x="3005138" y="2838450"/>
          <p14:tracePt t="23247" x="3013075" y="2838450"/>
          <p14:tracePt t="23259" x="3021013" y="2838450"/>
          <p14:tracePt t="23283" x="3028950" y="2838450"/>
          <p14:tracePt t="23291" x="3036888" y="2830513"/>
          <p14:tracePt t="23299" x="3044825" y="2822575"/>
          <p14:tracePt t="23315" x="3052763" y="2814638"/>
          <p14:tracePt t="23322" x="3052763" y="2806700"/>
          <p14:tracePt t="23329" x="3060700" y="2798763"/>
          <p14:tracePt t="23357" x="3068638" y="2790825"/>
          <p14:tracePt t="23409" x="3060700" y="2790825"/>
          <p14:tracePt t="24685" x="3068638" y="2790825"/>
          <p14:tracePt t="24693" x="3076575" y="2806700"/>
          <p14:tracePt t="24701" x="3100388" y="2822575"/>
          <p14:tracePt t="24709" x="3117850" y="2838450"/>
          <p14:tracePt t="24715" x="3133725" y="2854325"/>
          <p14:tracePt t="24722" x="3149600" y="2854325"/>
          <p14:tracePt t="24731" x="3157538" y="2854325"/>
          <p14:tracePt t="24739" x="3181350" y="2854325"/>
          <p14:tracePt t="24747" x="3213100" y="2854325"/>
          <p14:tracePt t="24756" x="3236913" y="2838450"/>
          <p14:tracePt t="24763" x="3276600" y="2822575"/>
          <p14:tracePt t="24771" x="3340100" y="2782888"/>
          <p14:tracePt t="24779" x="3403600" y="2743200"/>
          <p14:tracePt t="24787" x="3467100" y="2679700"/>
          <p14:tracePt t="24795" x="3532188" y="2616200"/>
          <p14:tracePt t="24803" x="3587750" y="2551113"/>
          <p14:tracePt t="24809" x="3659188" y="2471738"/>
          <p14:tracePt t="24817" x="3706813" y="2408238"/>
          <p14:tracePt t="24825" x="3738563" y="2328863"/>
          <p14:tracePt t="24833" x="3786188" y="2241550"/>
          <p14:tracePt t="24841" x="3817938" y="2152650"/>
          <p14:tracePt t="24849" x="3833813" y="2065338"/>
          <p14:tracePt t="24857" x="3859213" y="1985963"/>
          <p14:tracePt t="24865" x="3883025" y="1898650"/>
          <p14:tracePt t="24873" x="3883025" y="1817688"/>
          <p14:tracePt t="24881" x="3883025" y="1746250"/>
          <p14:tracePt t="24889" x="3875088" y="1674813"/>
          <p14:tracePt t="24895" x="3859213" y="1619250"/>
          <p14:tracePt t="24903" x="3833813" y="1563688"/>
          <p14:tracePt t="24911" x="3817938" y="1498600"/>
          <p14:tracePt t="24919" x="3802063" y="1443038"/>
          <p14:tracePt t="24927" x="3786188" y="1387475"/>
          <p14:tracePt t="24935" x="3786188" y="1331913"/>
          <p14:tracePt t="24943" x="3786188" y="1276350"/>
          <p14:tracePt t="24951" x="3786188" y="1220788"/>
          <p14:tracePt t="24959" x="3786188" y="1195388"/>
          <p14:tracePt t="24967" x="3786188" y="1163638"/>
          <p14:tracePt t="24975" x="3786188" y="1155700"/>
          <p14:tracePt t="24983" x="3786188" y="1147763"/>
          <p14:tracePt t="24991" x="3786188" y="1131888"/>
          <p14:tracePt t="24997" x="3794125" y="1131888"/>
          <p14:tracePt t="25080" x="3802063" y="1220788"/>
          <p14:tracePt t="25087" x="3825875" y="1331913"/>
          <p14:tracePt t="25095" x="3851275" y="1466850"/>
          <p14:tracePt t="25103" x="3875088" y="1603375"/>
          <p14:tracePt t="25111" x="3898900" y="1738313"/>
          <p14:tracePt t="25119" x="3914775" y="1873250"/>
          <p14:tracePt t="25127" x="3938588" y="2017713"/>
          <p14:tracePt t="25135" x="3962400" y="2120900"/>
          <p14:tracePt t="25143" x="3994150" y="2224088"/>
          <p14:tracePt t="25151" x="4025900" y="2312988"/>
          <p14:tracePt t="25159" x="4073525" y="2384425"/>
          <p14:tracePt t="25167" x="4097338" y="2432050"/>
          <p14:tracePt t="25173" x="4129088" y="2447925"/>
          <p14:tracePt t="25181" x="4168775" y="2463800"/>
          <p14:tracePt t="25189" x="4200525" y="2479675"/>
          <p14:tracePt t="25197" x="4233863" y="2487613"/>
          <p14:tracePt t="25205" x="4241800" y="2487613"/>
          <p14:tracePt t="25213" x="4265613" y="2487613"/>
          <p14:tracePt t="25221" x="4281488" y="2487613"/>
          <p14:tracePt t="25229" x="4297363" y="2479675"/>
          <p14:tracePt t="25237" x="4305300" y="2463800"/>
          <p14:tracePt t="25245" x="4321175" y="2455863"/>
          <p14:tracePt t="25253" x="4344988" y="2439988"/>
          <p14:tracePt t="25261" x="4368800" y="2416175"/>
          <p14:tracePt t="25267" x="4392613" y="2376488"/>
          <p14:tracePt t="25275" x="4432300" y="2344738"/>
          <p14:tracePt t="25283" x="4471988" y="2281238"/>
          <p14:tracePt t="25291" x="4511675" y="2216150"/>
          <p14:tracePt t="25299" x="4567238" y="2152650"/>
          <p14:tracePt t="25307" x="4632325" y="2065338"/>
          <p14:tracePt t="25315" x="4695825" y="1978025"/>
          <p14:tracePt t="25323" x="4767263" y="1881188"/>
          <p14:tracePt t="25331" x="4846638" y="1778000"/>
          <p14:tracePt t="25339" x="4926013" y="1658938"/>
          <p14:tracePt t="25347" x="4991100" y="1563688"/>
          <p14:tracePt t="25353" x="5062538" y="1474788"/>
          <p14:tracePt t="25361" x="5110163" y="1395413"/>
          <p14:tracePt t="25369" x="5133975" y="1339850"/>
          <p14:tracePt t="25377" x="5141913" y="1316038"/>
          <p14:tracePt t="25385" x="5149850" y="1308100"/>
          <p14:tracePt t="25503" x="5157788" y="1323975"/>
          <p14:tracePt t="25511" x="5173663" y="1331913"/>
          <p14:tracePt t="25519" x="5181600" y="1347788"/>
          <p14:tracePt t="25527" x="5189538" y="1363663"/>
          <p14:tracePt t="25543" x="5197475" y="1371600"/>
          <p14:tracePt t="25551" x="5205413" y="1371600"/>
          <p14:tracePt t="25559" x="5213350" y="1371600"/>
          <p14:tracePt t="25565" x="5221288" y="1371600"/>
          <p14:tracePt t="25573" x="5237163" y="1363663"/>
          <p14:tracePt t="25581" x="5245100" y="1355725"/>
          <p14:tracePt t="28875" x="5245100" y="1371600"/>
          <p14:tracePt t="28883" x="5268913" y="1571625"/>
          <p14:tracePt t="28891" x="5318125" y="1841500"/>
          <p14:tracePt t="28899" x="5381625" y="2089150"/>
          <p14:tracePt t="28905" x="5445125" y="2336800"/>
          <p14:tracePt t="28913" x="5484813" y="2576513"/>
          <p14:tracePt t="28921" x="5516563" y="2814638"/>
          <p14:tracePt t="28929" x="5540375" y="2998788"/>
          <p14:tracePt t="28937" x="5556250" y="3133725"/>
          <p14:tracePt t="28945" x="5580063" y="3270250"/>
          <p14:tracePt t="28953" x="5595938" y="3397250"/>
          <p14:tracePt t="28961" x="5619750" y="3516313"/>
          <p14:tracePt t="28969" x="5643563" y="3644900"/>
          <p14:tracePt t="28977" x="5692775" y="3732213"/>
          <p14:tracePt t="28985" x="5732463" y="3827463"/>
          <p14:tracePt t="28993" x="5803900" y="3930650"/>
          <p14:tracePt t="28999" x="5867400" y="4019550"/>
          <p14:tracePt t="29007" x="5930900" y="4090988"/>
          <p14:tracePt t="29015" x="5986463" y="4170363"/>
          <p14:tracePt t="29023" x="6026150" y="4225925"/>
          <p14:tracePt t="29031" x="6067425" y="4291013"/>
          <p14:tracePt t="29039" x="6122988" y="4354513"/>
          <p14:tracePt t="29055" x="6178550" y="4449763"/>
          <p14:tracePt t="29063" x="6194425" y="4481513"/>
          <p14:tracePt t="29071" x="6210300" y="4497388"/>
          <p14:tracePt t="29079" x="6218238" y="4513263"/>
          <p14:tracePt t="29087" x="6234113" y="4529138"/>
          <p14:tracePt t="29093" x="6249988" y="4537075"/>
          <p14:tracePt t="29101" x="6265863" y="4537075"/>
          <p14:tracePt t="29109" x="6273800" y="4537075"/>
          <p14:tracePt t="29125" x="6289675" y="4537075"/>
          <p14:tracePt t="29133" x="6305550" y="4529138"/>
          <p14:tracePt t="29141" x="6321425" y="4513263"/>
          <p14:tracePt t="29149" x="6329363" y="4497388"/>
          <p14:tracePt t="29157" x="6345238" y="4473575"/>
          <p14:tracePt t="29165" x="6361113" y="4457700"/>
          <p14:tracePt t="29173" x="6369050" y="4449763"/>
          <p14:tracePt t="29297" x="6376988" y="4449763"/>
          <p14:tracePt t="29411" x="6369050" y="4449763"/>
          <p14:tracePt t="29419" x="6353175" y="4465638"/>
          <p14:tracePt t="29427" x="6337300" y="4489450"/>
          <p14:tracePt t="29435" x="6313488" y="4513263"/>
          <p14:tracePt t="29443" x="6305550" y="4537075"/>
          <p14:tracePt t="29451" x="6265863" y="4560888"/>
          <p14:tracePt t="29457" x="6218238" y="4600575"/>
          <p14:tracePt t="29465" x="6170613" y="4641850"/>
          <p14:tracePt t="29473" x="6122988" y="4681538"/>
          <p14:tracePt t="29481" x="6067425" y="4697413"/>
          <p14:tracePt t="29489" x="6002338" y="4729163"/>
          <p14:tracePt t="29497" x="5946775" y="4745038"/>
          <p14:tracePt t="29505" x="5875338" y="4768850"/>
          <p14:tracePt t="29513" x="5811838" y="4776788"/>
          <p14:tracePt t="29522" x="5732463" y="4792663"/>
          <p14:tracePt t="29529" x="5651500" y="4800600"/>
          <p14:tracePt t="29537" x="5556250" y="4800600"/>
          <p14:tracePt t="29545" x="5429250" y="4800600"/>
          <p14:tracePt t="29551" x="5292725" y="4800600"/>
          <p14:tracePt t="29559" x="5149850" y="4792663"/>
          <p14:tracePt t="29567" x="4975225" y="4768850"/>
          <p14:tracePt t="29575" x="4814888" y="4745038"/>
          <p14:tracePt t="29583" x="4632325" y="4721225"/>
          <p14:tracePt t="29591" x="4479925" y="4697413"/>
          <p14:tracePt t="29599" x="4344988" y="4673600"/>
          <p14:tracePt t="29607" x="4192588" y="4665663"/>
          <p14:tracePt t="29615" x="4057650" y="4649788"/>
          <p14:tracePt t="29623" x="3922713" y="4641850"/>
          <p14:tracePt t="29631" x="3810000" y="4641850"/>
          <p14:tracePt t="29639" x="3730625" y="4641850"/>
          <p14:tracePt t="29645" x="3667125" y="4665663"/>
          <p14:tracePt t="29654" x="3611563" y="4681538"/>
          <p14:tracePt t="29661" x="3579813" y="4697413"/>
          <p14:tracePt t="29669" x="3563938" y="4713288"/>
          <p14:tracePt t="29677" x="3548063" y="4729163"/>
          <p14:tracePt t="29685" x="3532188" y="4745038"/>
          <p14:tracePt t="29693" x="3524250" y="4752975"/>
          <p14:tracePt t="29701" x="3508375" y="4768850"/>
          <p14:tracePt t="29709" x="3484563" y="4784725"/>
          <p14:tracePt t="29717" x="3467100" y="4800600"/>
          <p14:tracePt t="29725" x="3443288" y="4816475"/>
          <p14:tracePt t="29733" x="3419475" y="4832350"/>
          <p14:tracePt t="29739" x="3387725" y="4848225"/>
          <p14:tracePt t="29747" x="3355975" y="4864100"/>
          <p14:tracePt t="29755" x="3324225" y="4879975"/>
          <p14:tracePt t="29763" x="3292475" y="4895850"/>
          <p14:tracePt t="29771" x="3268663" y="4911725"/>
          <p14:tracePt t="29779" x="3244850" y="4927600"/>
          <p14:tracePt t="29787" x="3213100" y="4935538"/>
          <p14:tracePt t="29795" x="3165475" y="4951413"/>
          <p14:tracePt t="29803" x="3125788" y="4959350"/>
          <p14:tracePt t="29811" x="3060700" y="4976813"/>
          <p14:tracePt t="29819" x="3005138" y="4984750"/>
          <p14:tracePt t="29825" x="2973388" y="4984750"/>
          <p14:tracePt t="29833" x="2957513" y="4984750"/>
          <p14:tracePt t="29841" x="2941638" y="4984750"/>
          <p14:tracePt t="29848" x="2925763" y="4984750"/>
          <p14:tracePt t="29857" x="2917825" y="4984750"/>
          <p14:tracePt t="29865" x="2901950" y="4976813"/>
          <p14:tracePt t="29873" x="2886075" y="4967288"/>
          <p14:tracePt t="29881" x="2870200" y="4951413"/>
          <p14:tracePt t="29889" x="2862263" y="4951413"/>
          <p14:tracePt t="29897" x="2846388" y="4935538"/>
          <p14:tracePt t="29905" x="2830513" y="4927600"/>
          <p14:tracePt t="29910" x="2814638" y="4919663"/>
          <p14:tracePt t="29919" x="2790825" y="4911725"/>
          <p14:tracePt t="29927" x="2774950" y="4911725"/>
          <p14:tracePt t="29935" x="2759075" y="4903788"/>
          <p14:tracePt t="29943" x="2733675" y="4903788"/>
          <p14:tracePt t="29951" x="2709863" y="4895850"/>
          <p14:tracePt t="29959" x="2701925" y="4895850"/>
          <p14:tracePt t="29967" x="2678113" y="4895850"/>
          <p14:tracePt t="29975" x="2662238" y="4895850"/>
          <p14:tracePt t="29983" x="2654300" y="4895850"/>
          <p14:tracePt t="29991" x="2646363" y="4895850"/>
          <p14:tracePt t="30115" x="2654300" y="4887913"/>
          <p14:tracePt t="30123" x="2662238" y="4887913"/>
          <p14:tracePt t="30131" x="2693988" y="4887913"/>
          <p14:tracePt t="30139" x="2733675" y="4872038"/>
          <p14:tracePt t="30147" x="2790825" y="4872038"/>
          <p14:tracePt t="30155" x="2846388" y="4872038"/>
          <p14:tracePt t="30163" x="2917825" y="4872038"/>
          <p14:tracePt t="30171" x="2989263" y="4879975"/>
          <p14:tracePt t="30179" x="3044825" y="4879975"/>
          <p14:tracePt t="30187" x="3125788" y="4879975"/>
          <p14:tracePt t="30193" x="3205163" y="4879975"/>
          <p14:tracePt t="30201" x="3292475" y="4864100"/>
          <p14:tracePt t="30209" x="3403600" y="4856163"/>
          <p14:tracePt t="30217" x="3508375" y="4832350"/>
          <p14:tracePt t="30225" x="3635375" y="4808538"/>
          <p14:tracePt t="30233" x="3754438" y="4784725"/>
          <p14:tracePt t="30241" x="3883025" y="4760913"/>
          <p14:tracePt t="30249" x="3994150" y="4745038"/>
          <p14:tracePt t="30257" x="4105275" y="4721225"/>
          <p14:tracePt t="30265" x="4241800" y="4697413"/>
          <p14:tracePt t="30273" x="4352925" y="4673600"/>
          <p14:tracePt t="30281" x="4471988" y="4649788"/>
          <p14:tracePt t="30287" x="4576763" y="4633913"/>
          <p14:tracePt t="30295" x="4656138" y="4616450"/>
          <p14:tracePt t="30303" x="4727575" y="4608513"/>
          <p14:tracePt t="30312" x="4799013" y="4600575"/>
          <p14:tracePt t="30320" x="4854575" y="4592638"/>
          <p14:tracePt t="30327" x="4910138" y="4592638"/>
          <p14:tracePt t="30335" x="4967288" y="4592638"/>
          <p14:tracePt t="30343" x="5022850" y="4592638"/>
          <p14:tracePt t="30351" x="5078413" y="4592638"/>
          <p14:tracePt t="30360" x="5102225" y="4592638"/>
          <p14:tracePt t="30367" x="5133975" y="4592638"/>
          <p14:tracePt t="30373" x="5165725" y="4584700"/>
          <p14:tracePt t="30383" x="5189538" y="4584700"/>
          <p14:tracePt t="30389" x="5213350" y="4576763"/>
          <p14:tracePt t="30397" x="5221288" y="4568825"/>
          <p14:tracePt t="30405" x="5237163" y="4560888"/>
          <p14:tracePt t="30413" x="5245100" y="4552950"/>
          <p14:tracePt t="30463" x="5245100" y="4537075"/>
          <p14:tracePt t="30471" x="5245100" y="4521200"/>
          <p14:tracePt t="30479" x="5245100" y="4513263"/>
          <p14:tracePt t="30487" x="5245100" y="4497388"/>
          <p14:tracePt t="30495" x="5237163" y="4481513"/>
          <p14:tracePt t="30503" x="5229225" y="4465638"/>
          <p14:tracePt t="30511" x="5213350" y="4457700"/>
          <p14:tracePt t="30520" x="5205413" y="4449763"/>
          <p14:tracePt t="30527" x="5189538" y="4433888"/>
          <p14:tracePt t="30535" x="5165725" y="4418013"/>
          <p14:tracePt t="30543" x="5133975" y="4402138"/>
          <p14:tracePt t="30551" x="5110163" y="4386263"/>
          <p14:tracePt t="30557" x="5078413" y="4378325"/>
          <p14:tracePt t="30565" x="5038725" y="4370388"/>
          <p14:tracePt t="30573" x="4991100" y="4362450"/>
          <p14:tracePt t="30581" x="4933950" y="4354513"/>
          <p14:tracePt t="30589" x="4870450" y="4330700"/>
          <p14:tracePt t="30597" x="4822825" y="4330700"/>
          <p14:tracePt t="30605" x="4735513" y="4322763"/>
          <p14:tracePt t="30613" x="4664075" y="4314825"/>
          <p14:tracePt t="30621" x="4584700" y="4314825"/>
          <p14:tracePt t="30629" x="4503738" y="4298950"/>
          <p14:tracePt t="30637" x="4416425" y="4298950"/>
          <p14:tracePt t="30643" x="4337050" y="4298950"/>
          <p14:tracePt t="30651" x="4265613" y="4298950"/>
          <p14:tracePt t="30659" x="4210050" y="4298950"/>
          <p14:tracePt t="30667" x="4144963" y="4298950"/>
          <p14:tracePt t="30675" x="4089400" y="4298950"/>
          <p14:tracePt t="30683" x="4033838" y="4298950"/>
          <p14:tracePt t="30691" x="3978275" y="4298950"/>
          <p14:tracePt t="30699" x="3906838" y="4298950"/>
          <p14:tracePt t="30707" x="3833813" y="4314825"/>
          <p14:tracePt t="30715" x="3754438" y="4314825"/>
          <p14:tracePt t="30723" x="3690938" y="4314825"/>
          <p14:tracePt t="30731" x="3627438" y="4322763"/>
          <p14:tracePt t="30737" x="3571875" y="4322763"/>
          <p14:tracePt t="30745" x="3516313" y="4322763"/>
          <p14:tracePt t="30753" x="3476625" y="4322763"/>
          <p14:tracePt t="30761" x="3419475" y="4322763"/>
          <p14:tracePt t="30769" x="3379788" y="4322763"/>
          <p14:tracePt t="30777" x="3340100" y="4322763"/>
          <p14:tracePt t="30785" x="3308350" y="4322763"/>
          <p14:tracePt t="30793" x="3276600" y="4322763"/>
          <p14:tracePt t="30802" x="3244850" y="4322763"/>
          <p14:tracePt t="30810" x="3205163" y="4322763"/>
          <p14:tracePt t="30817" x="3173413" y="4322763"/>
          <p14:tracePt t="30823" x="3125788" y="4322763"/>
          <p14:tracePt t="30831" x="3076575" y="4322763"/>
          <p14:tracePt t="30839" x="3028950" y="4322763"/>
          <p14:tracePt t="30847" x="2973388" y="4322763"/>
          <p14:tracePt t="30855" x="2925763" y="4322763"/>
          <p14:tracePt t="30863" x="2886075" y="4330700"/>
          <p14:tracePt t="30871" x="2838450" y="4330700"/>
          <p14:tracePt t="30879" x="2798763" y="4346575"/>
          <p14:tracePt t="30886" x="2741613" y="4362450"/>
          <p14:tracePt t="30895" x="2693988" y="4378325"/>
          <p14:tracePt t="30903" x="2662238" y="4386263"/>
          <p14:tracePt t="30911" x="2630488" y="4402138"/>
          <p14:tracePt t="30920" x="2614613" y="4418013"/>
          <p14:tracePt t="30925" x="2582863" y="4433888"/>
          <p14:tracePt t="30933" x="2543175" y="4449763"/>
          <p14:tracePt t="30941" x="2511425" y="4465638"/>
          <p14:tracePt t="30949" x="2479675" y="4481513"/>
          <p14:tracePt t="30957" x="2447925" y="4497388"/>
          <p14:tracePt t="30977" x="2439988" y="4497388"/>
          <p14:tracePt t="31039" x="2432050" y="4513263"/>
          <p14:tracePt t="31047" x="2424113" y="4521200"/>
          <p14:tracePt t="31063" x="2416175" y="4529138"/>
          <p14:tracePt t="31075" x="2416175" y="4537075"/>
          <p14:tracePt t="31099" x="2416175" y="4545013"/>
          <p14:tracePt t="31105" x="2416175" y="4552950"/>
          <p14:tracePt t="31113" x="2424113" y="4552950"/>
          <p14:tracePt t="31121" x="2432050" y="4560888"/>
          <p14:tracePt t="31129" x="2447925" y="4560888"/>
          <p14:tracePt t="31137" x="2455863" y="4568825"/>
          <p14:tracePt t="31145" x="2471738" y="4576763"/>
          <p14:tracePt t="31153" x="2487613" y="4584700"/>
          <p14:tracePt t="31161" x="2511425" y="4592638"/>
          <p14:tracePt t="31170" x="2527300" y="4600575"/>
          <p14:tracePt t="31177" x="2574925" y="4600575"/>
          <p14:tracePt t="31185" x="2598738" y="4608513"/>
          <p14:tracePt t="31191" x="2646363" y="4616450"/>
          <p14:tracePt t="31199" x="2701925" y="4616450"/>
          <p14:tracePt t="31207" x="2751138" y="4624388"/>
          <p14:tracePt t="31215" x="2798763" y="4624388"/>
          <p14:tracePt t="31223" x="2886075" y="4633913"/>
          <p14:tracePt t="31231" x="2965450" y="4633913"/>
          <p14:tracePt t="31239" x="3044825" y="4633913"/>
          <p14:tracePt t="31247" x="3133725" y="4633913"/>
          <p14:tracePt t="31255" x="3213100" y="4649788"/>
          <p14:tracePt t="31263" x="3268663" y="4649788"/>
          <p14:tracePt t="31271" x="3324225" y="4657725"/>
          <p14:tracePt t="31279" x="3379788" y="4657725"/>
          <p14:tracePt t="31287" x="3435350" y="4657725"/>
          <p14:tracePt t="31293" x="3492500" y="4657725"/>
          <p14:tracePt t="31301" x="3548063" y="4657725"/>
          <p14:tracePt t="31309" x="3587750" y="4657725"/>
          <p14:tracePt t="31317" x="3635375" y="4657725"/>
          <p14:tracePt t="31325" x="3675063" y="4657725"/>
          <p14:tracePt t="31333" x="3730625" y="4649788"/>
          <p14:tracePt t="31341" x="3794125" y="4633913"/>
          <p14:tracePt t="31349" x="3851275" y="4624388"/>
          <p14:tracePt t="31357" x="3906838" y="4616450"/>
          <p14:tracePt t="31365" x="3962400" y="4608513"/>
          <p14:tracePt t="31373" x="4017963" y="4600575"/>
          <p14:tracePt t="31379" x="4089400" y="4576763"/>
          <p14:tracePt t="31387" x="4152900" y="4560888"/>
          <p14:tracePt t="31395" x="4225925" y="4537075"/>
          <p14:tracePt t="31403" x="4289425" y="4529138"/>
          <p14:tracePt t="31411" x="4344988" y="4529138"/>
          <p14:tracePt t="31419" x="4408488" y="4521200"/>
          <p14:tracePt t="31427" x="4456113" y="4521200"/>
          <p14:tracePt t="31435" x="4511675" y="4521200"/>
          <p14:tracePt t="31443" x="4567238" y="4521200"/>
          <p14:tracePt t="31451" x="4616450" y="4521200"/>
          <p14:tracePt t="31459" x="4648200" y="4513263"/>
          <p14:tracePt t="31465" x="4672013" y="4513263"/>
          <p14:tracePt t="31473" x="4703763" y="4513263"/>
          <p14:tracePt t="31482" x="4719638" y="4505325"/>
          <p14:tracePt t="31489" x="4743450" y="4505325"/>
          <p14:tracePt t="31497" x="4775200" y="4497388"/>
          <p14:tracePt t="31505" x="4806950" y="4497388"/>
          <p14:tracePt t="31513" x="4822825" y="4489450"/>
          <p14:tracePt t="31521" x="4846638" y="4481513"/>
          <p14:tracePt t="31529" x="4878388" y="4473575"/>
          <p14:tracePt t="31538" x="4910138" y="4473575"/>
          <p14:tracePt t="31545" x="4951413" y="4465638"/>
          <p14:tracePt t="31553" x="4999038" y="4457700"/>
          <p14:tracePt t="31561" x="5038725" y="4449763"/>
          <p14:tracePt t="31567" x="5094288" y="4449763"/>
          <p14:tracePt t="31575" x="5126038" y="4441825"/>
          <p14:tracePt t="31583" x="5157788" y="4433888"/>
          <p14:tracePt t="31591" x="5205413" y="4425950"/>
          <p14:tracePt t="31599" x="5221288" y="4425950"/>
          <p14:tracePt t="31607" x="5253038" y="4425950"/>
          <p14:tracePt t="31615" x="5276850" y="4425950"/>
          <p14:tracePt t="31623" x="5292725" y="4425950"/>
          <p14:tracePt t="31631" x="5300663" y="4425950"/>
          <p14:tracePt t="31639" x="5310188" y="4425950"/>
          <p14:tracePt t="31647" x="5326063" y="4425950"/>
          <p14:tracePt t="31653" x="5334000" y="4425950"/>
          <p14:tracePt t="31661" x="5341938" y="4425950"/>
          <p14:tracePt t="31669" x="5349875" y="4425950"/>
          <p14:tracePt t="31677" x="5357813" y="4425950"/>
          <p14:tracePt t="31686" x="5373688" y="4425950"/>
          <p14:tracePt t="31693" x="5389563" y="4433888"/>
          <p14:tracePt t="31701" x="5397500" y="4441825"/>
          <p14:tracePt t="31709" x="5413375" y="4457700"/>
          <p14:tracePt t="31717" x="5429250" y="4465638"/>
          <p14:tracePt t="31725" x="5453063" y="4481513"/>
          <p14:tracePt t="31733" x="5484813" y="4489450"/>
          <p14:tracePt t="31739" x="5516563" y="4489450"/>
          <p14:tracePt t="31747" x="5548313" y="4497388"/>
          <p14:tracePt t="31755" x="5580063" y="4505325"/>
          <p14:tracePt t="31763" x="5588000" y="4505325"/>
          <p14:tracePt t="31771" x="5603875" y="4505325"/>
          <p14:tracePt t="31779" x="5619750" y="4505325"/>
          <p14:tracePt t="31787" x="5627688" y="4513263"/>
          <p14:tracePt t="31795" x="5643563" y="4513263"/>
          <p14:tracePt t="31802" x="5651500" y="4513263"/>
          <p14:tracePt t="35139" x="5627688" y="4529138"/>
          <p14:tracePt t="35147" x="5619750" y="4545013"/>
          <p14:tracePt t="35155" x="5603875" y="4560888"/>
          <p14:tracePt t="35163" x="5588000" y="4568825"/>
          <p14:tracePt t="35171" x="5572125" y="4584700"/>
          <p14:tracePt t="35177" x="5556250" y="4600575"/>
          <p14:tracePt t="35185" x="5540375" y="4616450"/>
          <p14:tracePt t="35193" x="5532438" y="4633913"/>
          <p14:tracePt t="35201" x="5516563" y="4641850"/>
          <p14:tracePt t="35209" x="5492750" y="4657725"/>
          <p14:tracePt t="35218" x="5476875" y="4657725"/>
          <p14:tracePt t="35225" x="5461000" y="4657725"/>
          <p14:tracePt t="35233" x="5429250" y="4657725"/>
          <p14:tracePt t="35241" x="5389563" y="4657725"/>
          <p14:tracePt t="35249" x="5341938" y="4657725"/>
          <p14:tracePt t="35257" x="5284788" y="4657725"/>
          <p14:tracePt t="35263" x="5229225" y="4657725"/>
          <p14:tracePt t="35271" x="5173663" y="4657725"/>
          <p14:tracePt t="35279" x="5118100" y="4657725"/>
          <p14:tracePt t="35287" x="5062538" y="4657725"/>
          <p14:tracePt t="35295" x="5006975" y="4657725"/>
          <p14:tracePt t="35303" x="4959350" y="4657725"/>
          <p14:tracePt t="35311" x="4902200" y="4657725"/>
          <p14:tracePt t="35319" x="4846638" y="4657725"/>
          <p14:tracePt t="35327" x="4799013" y="4657725"/>
          <p14:tracePt t="35335" x="4791075" y="4657725"/>
          <p14:tracePt t="35343" x="4775200" y="4657725"/>
          <p14:tracePt t="35351" x="4759325" y="4657725"/>
          <p14:tracePt t="35365" x="4759325" y="4665663"/>
          <p14:tracePt t="35429" x="4759325" y="4673600"/>
          <p14:tracePt t="35450" x="4759325" y="4681538"/>
          <p14:tracePt t="35455" x="4759325" y="4697413"/>
          <p14:tracePt t="35463" x="4767263" y="4705350"/>
          <p14:tracePt t="35471" x="4775200" y="4721225"/>
          <p14:tracePt t="35479" x="4791075" y="4737100"/>
          <p14:tracePt t="35487" x="4799013" y="4745038"/>
          <p14:tracePt t="35495" x="4814888" y="4752975"/>
          <p14:tracePt t="35503" x="4830763" y="4752975"/>
          <p14:tracePt t="35511" x="4838700" y="4752975"/>
          <p14:tracePt t="35519" x="4854575" y="4760913"/>
          <p14:tracePt t="35527" x="4870450" y="4760913"/>
          <p14:tracePt t="35535" x="4878388" y="4760913"/>
          <p14:tracePt t="35541" x="4894263" y="4760913"/>
          <p14:tracePt t="35801" x="4902200" y="4760913"/>
          <p14:tracePt t="43855" x="4910138" y="4752975"/>
          <p14:tracePt t="43863" x="4910138" y="4745038"/>
          <p14:tracePt t="43871" x="4918075" y="4745038"/>
          <p14:tracePt t="43881" x="4918075" y="4737100"/>
          <p14:tracePt t="43889" x="4926013" y="4729163"/>
          <p14:tracePt t="43898" x="4991100" y="4681538"/>
          <p14:tracePt t="43905" x="5126038" y="4576763"/>
          <p14:tracePt t="43913" x="5397500" y="4449763"/>
          <p14:tracePt t="43921" x="5700713" y="4346575"/>
          <p14:tracePt t="43930" x="5938838" y="4314825"/>
          <p14:tracePt t="43937" x="6115050" y="4298950"/>
          <p14:tracePt t="43945" x="6273800" y="4273550"/>
          <p14:tracePt t="43953" x="6384925" y="4257675"/>
          <p14:tracePt t="43961" x="6465888" y="4233863"/>
          <p14:tracePt t="43969" x="6529388" y="4217988"/>
          <p14:tracePt t="43975" x="6584950" y="4194175"/>
          <p14:tracePt t="43983" x="6632575" y="4186238"/>
          <p14:tracePt t="43991" x="6664325" y="4178300"/>
          <p14:tracePt t="43999" x="6704013" y="4170363"/>
          <p14:tracePt t="44007" x="6759575" y="4170363"/>
          <p14:tracePt t="44015" x="6832600" y="4162425"/>
          <p14:tracePt t="44023" x="6943725" y="4146550"/>
          <p14:tracePt t="44031" x="7078663" y="4122738"/>
          <p14:tracePt t="44039" x="7286625" y="4098925"/>
          <p14:tracePt t="44048" x="7581900" y="4067175"/>
          <p14:tracePt t="44066" x="8226425" y="4035425"/>
          <p14:tracePt t="44069" x="8537575" y="4019550"/>
          <p14:tracePt t="44077" x="8793163" y="4003675"/>
          <p14:tracePt t="44085" x="9056688" y="39878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Epitaxy and orientation relationships</a:t>
            </a:r>
          </a:p>
        </p:txBody>
      </p:sp>
      <p:sp>
        <p:nvSpPr>
          <p:cNvPr id="48131" name="Rectangle 3"/>
          <p:cNvSpPr>
            <a:spLocks/>
          </p:cNvSpPr>
          <p:nvPr/>
        </p:nvSpPr>
        <p:spPr bwMode="auto">
          <a:xfrm>
            <a:off x="3482975" y="941388"/>
            <a:ext cx="43576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SADP excellent tool for studying orientation relationships across interfaces</a:t>
            </a:r>
          </a:p>
        </p:txBody>
      </p:sp>
      <p:grpSp>
        <p:nvGrpSpPr>
          <p:cNvPr id="210948" name="Group 4"/>
          <p:cNvGrpSpPr>
            <a:grpSpLocks/>
          </p:cNvGrpSpPr>
          <p:nvPr/>
        </p:nvGrpSpPr>
        <p:grpSpPr bwMode="auto">
          <a:xfrm>
            <a:off x="411163" y="862013"/>
            <a:ext cx="6980237" cy="2538412"/>
            <a:chOff x="0" y="0"/>
            <a:chExt cx="6254" cy="2274"/>
          </a:xfrm>
        </p:grpSpPr>
        <p:pic>
          <p:nvPicPr>
            <p:cNvPr id="481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80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4" name="Rectangle 6"/>
            <p:cNvSpPr>
              <a:spLocks/>
            </p:cNvSpPr>
            <p:nvPr/>
          </p:nvSpPr>
          <p:spPr bwMode="auto">
            <a:xfrm>
              <a:off x="3146" y="723"/>
              <a:ext cx="310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Example: Mn-doped ZnO on sapphire</a:t>
              </a:r>
            </a:p>
          </p:txBody>
        </p:sp>
      </p:grpSp>
      <p:grpSp>
        <p:nvGrpSpPr>
          <p:cNvPr id="210951" name="Group 7"/>
          <p:cNvGrpSpPr>
            <a:grpSpLocks/>
          </p:cNvGrpSpPr>
          <p:nvPr/>
        </p:nvGrpSpPr>
        <p:grpSpPr bwMode="auto">
          <a:xfrm>
            <a:off x="2894013" y="3098800"/>
            <a:ext cx="2651125" cy="2973388"/>
            <a:chOff x="0" y="0"/>
            <a:chExt cx="2376" cy="2664"/>
          </a:xfrm>
        </p:grpSpPr>
        <p:pic>
          <p:nvPicPr>
            <p:cNvPr id="4814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8"/>
              <a:ext cx="2376" cy="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2" name="Rectangle 9"/>
            <p:cNvSpPr>
              <a:spLocks/>
            </p:cNvSpPr>
            <p:nvPr/>
          </p:nvSpPr>
          <p:spPr bwMode="auto">
            <a:xfrm>
              <a:off x="406" y="0"/>
              <a:ext cx="1565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Sapphire substrate</a:t>
              </a:r>
            </a:p>
          </p:txBody>
        </p:sp>
      </p:grpSp>
      <p:grpSp>
        <p:nvGrpSpPr>
          <p:cNvPr id="210954" name="Group 10"/>
          <p:cNvGrpSpPr>
            <a:grpSpLocks/>
          </p:cNvGrpSpPr>
          <p:nvPr/>
        </p:nvGrpSpPr>
        <p:grpSpPr bwMode="auto">
          <a:xfrm>
            <a:off x="5759450" y="3098800"/>
            <a:ext cx="2643188" cy="2973388"/>
            <a:chOff x="0" y="0"/>
            <a:chExt cx="2368" cy="2664"/>
          </a:xfrm>
        </p:grpSpPr>
        <p:pic>
          <p:nvPicPr>
            <p:cNvPr id="48139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6"/>
              <a:ext cx="2368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0" name="Rectangle 12"/>
            <p:cNvSpPr>
              <a:spLocks/>
            </p:cNvSpPr>
            <p:nvPr/>
          </p:nvSpPr>
          <p:spPr bwMode="auto">
            <a:xfrm>
              <a:off x="536" y="0"/>
              <a:ext cx="128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Sapphire + film</a:t>
              </a:r>
            </a:p>
          </p:txBody>
        </p:sp>
      </p:grpSp>
      <p:grpSp>
        <p:nvGrpSpPr>
          <p:cNvPr id="210957" name="Group 13"/>
          <p:cNvGrpSpPr>
            <a:grpSpLocks/>
          </p:cNvGrpSpPr>
          <p:nvPr/>
        </p:nvGrpSpPr>
        <p:grpSpPr bwMode="auto">
          <a:xfrm>
            <a:off x="0" y="3840163"/>
            <a:ext cx="3044825" cy="1508125"/>
            <a:chOff x="0" y="0"/>
            <a:chExt cx="2728" cy="1352"/>
          </a:xfrm>
        </p:grpSpPr>
        <p:sp>
          <p:nvSpPr>
            <p:cNvPr id="48137" name="Rectangle 14"/>
            <p:cNvSpPr>
              <a:spLocks/>
            </p:cNvSpPr>
            <p:nvPr/>
          </p:nvSpPr>
          <p:spPr bwMode="auto">
            <a:xfrm>
              <a:off x="250" y="0"/>
              <a:ext cx="2227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Zone axes:</a:t>
              </a:r>
            </a:p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[1 -1 0]</a:t>
              </a:r>
              <a:r>
                <a:rPr lang="en-US" baseline="-6000">
                  <a:latin typeface="Gill Sans" charset="0"/>
                  <a:sym typeface="Gill Sans" charset="0"/>
                </a:rPr>
                <a:t>ZnO</a:t>
              </a:r>
              <a:r>
                <a:rPr lang="en-US">
                  <a:latin typeface="Gill Sans" charset="0"/>
                  <a:sym typeface="Gill Sans" charset="0"/>
                </a:rPr>
                <a:t> // [0 -1 0]</a:t>
              </a:r>
              <a:r>
                <a:rPr lang="en-US" baseline="-6000">
                  <a:latin typeface="Gill Sans" charset="0"/>
                  <a:sym typeface="Gill Sans" charset="0"/>
                </a:rPr>
                <a:t>sapphire</a:t>
              </a:r>
              <a:endParaRPr lang="en-US">
                <a:latin typeface="Gill Sans" charset="0"/>
                <a:sym typeface="Gill Sans" charset="0"/>
              </a:endParaRPr>
            </a:p>
            <a:p>
              <a:pPr algn="ctr" defTabSz="642938" eaLnBrk="1" hangingPunct="1"/>
              <a:endParaRPr lang="en-US">
                <a:latin typeface="Gill Sans" charset="0"/>
                <a:sym typeface="Gill Sans" charset="0"/>
              </a:endParaRPr>
            </a:p>
          </p:txBody>
        </p:sp>
        <p:sp>
          <p:nvSpPr>
            <p:cNvPr id="48138" name="Rectangle 15"/>
            <p:cNvSpPr>
              <a:spLocks/>
            </p:cNvSpPr>
            <p:nvPr/>
          </p:nvSpPr>
          <p:spPr bwMode="auto">
            <a:xfrm>
              <a:off x="0" y="592"/>
              <a:ext cx="272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Planes:</a:t>
              </a:r>
            </a:p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c-plane</a:t>
              </a:r>
              <a:r>
                <a:rPr lang="en-US" baseline="-6000">
                  <a:latin typeface="Gill Sans" charset="0"/>
                  <a:sym typeface="Gill Sans" charset="0"/>
                </a:rPr>
                <a:t>ZnO</a:t>
              </a:r>
              <a:r>
                <a:rPr lang="en-US">
                  <a:latin typeface="Gill Sans" charset="0"/>
                  <a:sym typeface="Gill Sans" charset="0"/>
                </a:rPr>
                <a:t> // c-plane</a:t>
              </a:r>
              <a:r>
                <a:rPr lang="en-US" baseline="-6000">
                  <a:latin typeface="Gill Sans" charset="0"/>
                  <a:sym typeface="Gill Sans" charset="0"/>
                </a:rPr>
                <a:t>sapphire</a:t>
              </a:r>
              <a:endParaRPr lang="en-US">
                <a:latin typeface="Gill Sans" charset="0"/>
                <a:sym typeface="Gill Sans" charset="0"/>
              </a:endParaRPr>
            </a:p>
            <a:p>
              <a:pPr algn="ctr" defTabSz="642938" eaLnBrk="1" hangingPunct="1"/>
              <a:endParaRPr lang="en-US"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0ED4A-981D-4844-A20B-A401C2B352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706" x="8951913" y="4043363"/>
          <p14:tracePt t="45714" x="8785225" y="4043363"/>
          <p14:tracePt t="45722" x="8634413" y="4043363"/>
          <p14:tracePt t="45730" x="8450263" y="4043363"/>
          <p14:tracePt t="45738" x="8243888" y="4027488"/>
          <p14:tracePt t="45746" x="8059738" y="3995738"/>
          <p14:tracePt t="45754" x="7900988" y="3971925"/>
          <p14:tracePt t="45763" x="7788275" y="3963988"/>
          <p14:tracePt t="45768" x="7685088" y="3938588"/>
          <p14:tracePt t="45776" x="7558088" y="3914775"/>
          <p14:tracePt t="45784" x="7437438" y="3898900"/>
          <p14:tracePt t="45793" x="7326313" y="3859213"/>
          <p14:tracePt t="45800" x="7223125" y="3827463"/>
          <p14:tracePt t="45808" x="7159625" y="3779838"/>
          <p14:tracePt t="45816" x="7102475" y="3724275"/>
          <p14:tracePt t="45824" x="7070725" y="3692525"/>
          <p14:tracePt t="45832" x="7054850" y="3660775"/>
          <p14:tracePt t="45840" x="7038975" y="3621088"/>
          <p14:tracePt t="45848" x="7023100" y="3587750"/>
          <p14:tracePt t="45856" x="7007225" y="3556000"/>
          <p14:tracePt t="45863" x="6983413" y="3508375"/>
          <p14:tracePt t="45870" x="6967538" y="3460750"/>
          <p14:tracePt t="45878" x="6951663" y="3421063"/>
          <p14:tracePt t="45886" x="6927850" y="3357563"/>
          <p14:tracePt t="45894" x="6911975" y="3309938"/>
          <p14:tracePt t="45902" x="6880225" y="3262313"/>
          <p14:tracePt t="45910" x="6848475" y="3228975"/>
          <p14:tracePt t="45919" x="6808788" y="3197225"/>
          <p14:tracePt t="45926" x="6777038" y="3181350"/>
          <p14:tracePt t="45934" x="6727825" y="3165475"/>
          <p14:tracePt t="45942" x="6704013" y="3149600"/>
          <p14:tracePt t="45948" x="6672263" y="3133725"/>
          <p14:tracePt t="45956" x="6656388" y="3117850"/>
          <p14:tracePt t="45965" x="6632575" y="3101975"/>
          <p14:tracePt t="45982" x="6561138" y="3070225"/>
          <p14:tracePt t="45988" x="6513513" y="3038475"/>
          <p14:tracePt t="45996" x="6489700" y="3022600"/>
          <p14:tracePt t="46004" x="6465888" y="2982913"/>
          <p14:tracePt t="46012" x="6450013" y="2927350"/>
          <p14:tracePt t="46020" x="6426200" y="2862263"/>
          <p14:tracePt t="46028" x="6384925" y="2790825"/>
          <p14:tracePt t="46036" x="6305550" y="2703513"/>
          <p14:tracePt t="46044" x="6194425" y="2559050"/>
          <p14:tracePt t="46050" x="5907088" y="2352675"/>
          <p14:tracePt t="46058" x="5603875" y="2136775"/>
          <p14:tracePt t="46066" x="5141913" y="1898650"/>
          <p14:tracePt t="46074" x="4672013" y="1714500"/>
          <p14:tracePt t="46082" x="4313238" y="1514475"/>
          <p14:tracePt t="46091" x="4200525" y="1427163"/>
          <p14:tracePt t="46098" x="4152900" y="1403350"/>
          <p14:tracePt t="46106" x="4137025" y="1403350"/>
          <p14:tracePt t="46122" x="4129088" y="1403350"/>
          <p14:tracePt t="46130" x="4097338" y="1419225"/>
          <p14:tracePt t="46136" x="4017963" y="1466850"/>
          <p14:tracePt t="46144" x="3938588" y="1506538"/>
          <p14:tracePt t="46153" x="3859213" y="1538288"/>
          <p14:tracePt t="46160" x="3802063" y="1571625"/>
          <p14:tracePt t="46168" x="3738563" y="1595438"/>
          <p14:tracePt t="46176" x="3683000" y="1643063"/>
          <p14:tracePt t="46184" x="3619500" y="1690688"/>
          <p14:tracePt t="46192" x="3532188" y="1738313"/>
          <p14:tracePt t="46201" x="3427413" y="1778000"/>
          <p14:tracePt t="46208" x="3292475" y="1809750"/>
          <p14:tracePt t="46216" x="3117850" y="1841500"/>
          <p14:tracePt t="46224" x="2886075" y="1865313"/>
          <p14:tracePt t="46230" x="2598738" y="1898650"/>
          <p14:tracePt t="46238" x="2303463" y="1930400"/>
          <p14:tracePt t="46246" x="2065338" y="1978025"/>
          <p14:tracePt t="46254" x="1849438" y="2017713"/>
          <p14:tracePt t="46263" x="1682750" y="2073275"/>
          <p14:tracePt t="46270" x="1530350" y="2120900"/>
          <p14:tracePt t="46278" x="1387475" y="2184400"/>
          <p14:tracePt t="46286" x="1235075" y="2249488"/>
          <p14:tracePt t="46294" x="1076325" y="2328863"/>
          <p14:tracePt t="46302" x="933450" y="2376488"/>
          <p14:tracePt t="46310" x="828675" y="2416175"/>
          <p14:tracePt t="46318" x="757238" y="2455863"/>
          <p14:tracePt t="46324" x="701675" y="2487613"/>
          <p14:tracePt t="46332" x="661988" y="2503488"/>
          <p14:tracePt t="46340" x="654050" y="2519363"/>
          <p14:tracePt t="46348" x="646113" y="2527300"/>
          <p14:tracePt t="46356" x="646113" y="2535238"/>
          <p14:tracePt t="46364" x="638175" y="2535238"/>
          <p14:tracePt t="46373" x="630238" y="2551113"/>
          <p14:tracePt t="46380" x="622300" y="2566988"/>
          <p14:tracePt t="46396" x="622300" y="2584450"/>
          <p14:tracePt t="46404" x="622300" y="2592388"/>
          <p14:tracePt t="46418" x="622300" y="2608263"/>
          <p14:tracePt t="46426" x="622300" y="2624138"/>
          <p14:tracePt t="46434" x="622300" y="2632075"/>
          <p14:tracePt t="46442" x="622300" y="2647950"/>
          <p14:tracePt t="46451" x="614363" y="2663825"/>
          <p14:tracePt t="46458" x="606425" y="2671763"/>
          <p14:tracePt t="46470" x="606425" y="2679700"/>
          <p14:tracePt t="46478" x="606425" y="2695575"/>
          <p14:tracePt t="46486" x="606425" y="2703513"/>
          <p14:tracePt t="46494" x="614363" y="2719388"/>
          <p14:tracePt t="46502" x="638175" y="2735263"/>
          <p14:tracePt t="46508" x="669925" y="2751138"/>
          <p14:tracePt t="46516" x="733425" y="2774950"/>
          <p14:tracePt t="46524" x="788988" y="2790825"/>
          <p14:tracePt t="46532" x="852488" y="2814638"/>
          <p14:tracePt t="46540" x="908050" y="2830513"/>
          <p14:tracePt t="46548" x="965200" y="2838450"/>
          <p14:tracePt t="46556" x="1020763" y="2854325"/>
          <p14:tracePt t="46564" x="1076325" y="2862263"/>
          <p14:tracePt t="46572" x="1147763" y="2862263"/>
          <p14:tracePt t="46581" x="1203325" y="2870200"/>
          <p14:tracePt t="46588" x="1274763" y="2878138"/>
          <p14:tracePt t="46596" x="1363663" y="2886075"/>
          <p14:tracePt t="46602" x="1443038" y="2886075"/>
          <p14:tracePt t="46610" x="1506538" y="2886075"/>
          <p14:tracePt t="46618" x="1593850" y="2901950"/>
          <p14:tracePt t="46626" x="1651000" y="2919413"/>
          <p14:tracePt t="46634" x="1714500" y="2943225"/>
          <p14:tracePt t="46642" x="1754188" y="2951163"/>
          <p14:tracePt t="46650" x="1801813" y="2967038"/>
          <p14:tracePt t="46658" x="1825625" y="2982913"/>
          <p14:tracePt t="46666" x="1841500" y="2990850"/>
          <p14:tracePt t="46674" x="1849438" y="3006725"/>
          <p14:tracePt t="46683" x="1865313" y="3014663"/>
          <p14:tracePt t="46690" x="1881188" y="3014663"/>
          <p14:tracePt t="46696" x="1897063" y="3022600"/>
          <p14:tracePt t="46704" x="1905000" y="3030538"/>
          <p14:tracePt t="46713" x="1920875" y="3038475"/>
          <p14:tracePt t="46721" x="1936750" y="3046413"/>
          <p14:tracePt t="46728" x="1960563" y="3054350"/>
          <p14:tracePt t="46736" x="1976438" y="3054350"/>
          <p14:tracePt t="46744" x="2008188" y="3062288"/>
          <p14:tracePt t="46752" x="2033588" y="3062288"/>
          <p14:tracePt t="46760" x="2057400" y="3062288"/>
          <p14:tracePt t="46768" x="2089150" y="3054350"/>
          <p14:tracePt t="46776" x="2128838" y="3046413"/>
          <p14:tracePt t="46784" x="2176463" y="3022600"/>
          <p14:tracePt t="46790" x="2200275" y="3014663"/>
          <p14:tracePt t="46798" x="2216150" y="3006725"/>
          <p14:tracePt t="46806" x="2232025" y="2990850"/>
          <p14:tracePt t="46814" x="2247900" y="2974975"/>
          <p14:tracePt t="46822" x="2255838" y="2959100"/>
          <p14:tracePt t="46831" x="2271713" y="2927350"/>
          <p14:tracePt t="46838" x="2279650" y="2901950"/>
          <p14:tracePt t="46846" x="2295525" y="2878138"/>
          <p14:tracePt t="46854" x="2311400" y="2862263"/>
          <p14:tracePt t="46862" x="2319338" y="2838450"/>
          <p14:tracePt t="46870" x="2327275" y="2806700"/>
          <p14:tracePt t="46878" x="2343150" y="2774950"/>
          <p14:tracePt t="46886" x="2359025" y="2751138"/>
          <p14:tracePt t="46899" x="2374900" y="2727325"/>
          <p14:tracePt t="46902" x="2384425" y="2695575"/>
          <p14:tracePt t="46911" x="2400300" y="2663825"/>
          <p14:tracePt t="46918" x="2408238" y="2640013"/>
          <p14:tracePt t="46927" x="2424113" y="2616200"/>
          <p14:tracePt t="46934" x="2424113" y="2600325"/>
          <p14:tracePt t="46942" x="2432050" y="2592388"/>
          <p14:tracePt t="46951" x="2439988" y="2576513"/>
          <p14:tracePt t="46958" x="2439988" y="2559050"/>
          <p14:tracePt t="46967" x="2439988" y="2551113"/>
          <p14:tracePt t="46974" x="2439988" y="2543175"/>
          <p14:tracePt t="46983" x="2439988" y="2535238"/>
          <p14:tracePt t="46990" x="2439988" y="2527300"/>
          <p14:tracePt t="46996" x="2439988" y="2519363"/>
          <p14:tracePt t="47004" x="2424113" y="2503488"/>
          <p14:tracePt t="47013" x="2416175" y="2495550"/>
          <p14:tracePt t="47020" x="2408238" y="2487613"/>
          <p14:tracePt t="47028" x="2392363" y="2479675"/>
          <p14:tracePt t="47036" x="2374900" y="2463800"/>
          <p14:tracePt t="47044" x="2359025" y="2447925"/>
          <p14:tracePt t="47052" x="2351088" y="2432050"/>
          <p14:tracePt t="47060" x="2335213" y="2424113"/>
          <p14:tracePt t="47068" x="2311400" y="2408238"/>
          <p14:tracePt t="47076" x="2255838" y="2392363"/>
          <p14:tracePt t="47084" x="2208213" y="2376488"/>
          <p14:tracePt t="47091" x="2152650" y="2352675"/>
          <p14:tracePt t="47098" x="2097088" y="2336800"/>
          <p14:tracePt t="47106" x="2025650" y="2328863"/>
          <p14:tracePt t="47114" x="1960563" y="2305050"/>
          <p14:tracePt t="47122" x="1944688" y="2289175"/>
          <p14:tracePt t="47131" x="1928813" y="2289175"/>
          <p14:tracePt t="47138" x="1912938" y="2289175"/>
          <p14:tracePt t="47146" x="1905000" y="2289175"/>
          <p14:tracePt t="47154" x="1889125" y="2289175"/>
          <p14:tracePt t="47163" x="1873250" y="2289175"/>
          <p14:tracePt t="47170" x="1865313" y="2289175"/>
          <p14:tracePt t="47176" x="1857375" y="2289175"/>
          <p14:tracePt t="47184" x="1849438" y="2289175"/>
          <p14:tracePt t="47193" x="1841500" y="2289175"/>
          <p14:tracePt t="47200" x="1833563" y="2289175"/>
          <p14:tracePt t="47208" x="1825625" y="2289175"/>
          <p14:tracePt t="47216" x="1817688" y="2289175"/>
          <p14:tracePt t="47224" x="1801813" y="2289175"/>
          <p14:tracePt t="47232" x="1785938" y="2289175"/>
          <p14:tracePt t="47240" x="1778000" y="2297113"/>
          <p14:tracePt t="47248" x="1762125" y="2297113"/>
          <p14:tracePt t="47256" x="1746250" y="2297113"/>
          <p14:tracePt t="47264" x="1730375" y="2297113"/>
          <p14:tracePt t="47273" x="1714500" y="2297113"/>
          <p14:tracePt t="47278" x="1698625" y="2305050"/>
          <p14:tracePt t="47286" x="1690688" y="2305050"/>
          <p14:tracePt t="47294" x="1674813" y="2312988"/>
          <p14:tracePt t="47302" x="1658938" y="2328863"/>
          <p14:tracePt t="47310" x="1641475" y="2336800"/>
          <p14:tracePt t="47318" x="1617663" y="2344738"/>
          <p14:tracePt t="47326" x="1609725" y="2352675"/>
          <p14:tracePt t="47334" x="1593850" y="2368550"/>
          <p14:tracePt t="47342" x="1577975" y="2384425"/>
          <p14:tracePt t="47350" x="1562100" y="2400300"/>
          <p14:tracePt t="47358" x="1546225" y="2416175"/>
          <p14:tracePt t="47366" x="1530350" y="2424113"/>
          <p14:tracePt t="47372" x="1522413" y="2439988"/>
          <p14:tracePt t="47381" x="1506538" y="2455863"/>
          <p14:tracePt t="47388" x="1490663" y="2471738"/>
          <p14:tracePt t="47396" x="1474788" y="2487613"/>
          <p14:tracePt t="47404" x="1458913" y="2503488"/>
          <p14:tracePt t="47412" x="1450975" y="2511425"/>
          <p14:tracePt t="47420" x="1435100" y="2535238"/>
          <p14:tracePt t="47429" x="1411288" y="2551113"/>
          <p14:tracePt t="47436" x="1387475" y="2576513"/>
          <p14:tracePt t="47444" x="1371600" y="2600325"/>
          <p14:tracePt t="47452" x="1355725" y="2616200"/>
          <p14:tracePt t="47458" x="1339850" y="2632075"/>
          <p14:tracePt t="47466" x="1323975" y="2640013"/>
          <p14:tracePt t="47474" x="1316038" y="2655888"/>
          <p14:tracePt t="47483" x="1300163" y="2671763"/>
          <p14:tracePt t="47491" x="1284288" y="2687638"/>
          <p14:tracePt t="47498" x="1274763" y="2703513"/>
          <p14:tracePt t="47506" x="1266825" y="2711450"/>
          <p14:tracePt t="47514" x="1258888" y="2727325"/>
          <p14:tracePt t="47522" x="1250950" y="2743200"/>
          <p14:tracePt t="47531" x="1250950" y="2759075"/>
          <p14:tracePt t="47539" x="1243013" y="2767013"/>
          <p14:tracePt t="47546" x="1235075" y="2782888"/>
          <p14:tracePt t="47554" x="1235075" y="2798763"/>
          <p14:tracePt t="47560" x="1227138" y="2814638"/>
          <p14:tracePt t="47568" x="1227138" y="2822575"/>
          <p14:tracePt t="47576" x="1227138" y="2838450"/>
          <p14:tracePt t="47584" x="1219200" y="2854325"/>
          <p14:tracePt t="47593" x="1219200" y="2862263"/>
          <p14:tracePt t="47600" x="1219200" y="2886075"/>
          <p14:tracePt t="47608" x="1219200" y="2909888"/>
          <p14:tracePt t="47616" x="1219200" y="2919413"/>
          <p14:tracePt t="47624" x="1219200" y="2943225"/>
          <p14:tracePt t="47633" x="1219200" y="2967038"/>
          <p14:tracePt t="47640" x="1219200" y="2990850"/>
          <p14:tracePt t="47646" x="1235075" y="3006725"/>
          <p14:tracePt t="47654" x="1243013" y="3030538"/>
          <p14:tracePt t="47662" x="1250950" y="3046413"/>
          <p14:tracePt t="47670" x="1266825" y="3070225"/>
          <p14:tracePt t="47679" x="1284288" y="3094038"/>
          <p14:tracePt t="47686" x="1300163" y="3117850"/>
          <p14:tracePt t="47694" x="1308100" y="3125788"/>
          <p14:tracePt t="47702" x="1323975" y="3141663"/>
          <p14:tracePt t="47711" x="1339850" y="3165475"/>
          <p14:tracePt t="47718" x="1355725" y="3181350"/>
          <p14:tracePt t="47726" x="1371600" y="3197225"/>
          <p14:tracePt t="47734" x="1379538" y="3213100"/>
          <p14:tracePt t="47740" x="1387475" y="3221038"/>
          <p14:tracePt t="47748" x="1395413" y="3236913"/>
          <p14:tracePt t="47757" x="1403350" y="3252788"/>
          <p14:tracePt t="47764" x="1419225" y="3270250"/>
          <p14:tracePt t="47772" x="1435100" y="3286125"/>
          <p14:tracePt t="47781" x="1450975" y="3294063"/>
          <p14:tracePt t="47788" x="1458913" y="3309938"/>
          <p14:tracePt t="47796" x="1474788" y="3325813"/>
          <p14:tracePt t="47804" x="1490663" y="3341688"/>
          <p14:tracePt t="47812" x="1506538" y="3357563"/>
          <p14:tracePt t="47820" x="1522413" y="3365500"/>
          <p14:tracePt t="47829" x="1538288" y="3381375"/>
          <p14:tracePt t="47834" x="1546225" y="3397250"/>
          <p14:tracePt t="47843" x="1562100" y="3413125"/>
          <p14:tracePt t="47851" x="1577975" y="3429000"/>
          <p14:tracePt t="47858" x="1593850" y="3436938"/>
          <p14:tracePt t="47866" x="1609725" y="3444875"/>
          <p14:tracePt t="47874" x="1617663" y="3452813"/>
          <p14:tracePt t="47882" x="1633538" y="3460750"/>
          <p14:tracePt t="47890" x="1651000" y="3468688"/>
          <p14:tracePt t="47898" x="1666875" y="3484563"/>
          <p14:tracePt t="47906" x="1674813" y="3492500"/>
          <p14:tracePt t="47914" x="1698625" y="3500438"/>
          <p14:tracePt t="47923" x="1714500" y="3500438"/>
          <p14:tracePt t="47929" x="1730375" y="3508375"/>
          <p14:tracePt t="47936" x="1746250" y="3516313"/>
          <p14:tracePt t="47944" x="1762125" y="3516313"/>
          <p14:tracePt t="47952" x="1778000" y="3516313"/>
          <p14:tracePt t="47960" x="1785938" y="3516313"/>
          <p14:tracePt t="47979" x="1817688" y="3516313"/>
          <p14:tracePt t="47984" x="1825625" y="3516313"/>
          <p14:tracePt t="47992" x="1833563" y="3516313"/>
          <p14:tracePt t="48000" x="1841500" y="3516313"/>
          <p14:tracePt t="48008" x="1849438" y="3516313"/>
          <p14:tracePt t="48016" x="1857375" y="3516313"/>
          <p14:tracePt t="48023" x="1873250" y="3516313"/>
          <p14:tracePt t="48030" x="1881188" y="3516313"/>
          <p14:tracePt t="48038" x="1912938" y="3516313"/>
          <p14:tracePt t="48047" x="1944688" y="3516313"/>
          <p14:tracePt t="48054" x="1968500" y="3508375"/>
          <p14:tracePt t="48062" x="2000250" y="3500438"/>
          <p14:tracePt t="48070" x="2025650" y="3492500"/>
          <p14:tracePt t="48079" x="2049463" y="3484563"/>
          <p14:tracePt t="48087" x="2057400" y="3476625"/>
          <p14:tracePt t="48094" x="2089150" y="3476625"/>
          <p14:tracePt t="48102" x="2112963" y="3468688"/>
          <p14:tracePt t="48110" x="2128838" y="3460750"/>
          <p14:tracePt t="48117" x="2136775" y="3460750"/>
          <p14:tracePt t="48127" x="2144713" y="3452813"/>
          <p14:tracePt t="48134" x="2152650" y="3452813"/>
          <p14:tracePt t="48142" x="2160588" y="3452813"/>
          <p14:tracePt t="48164" x="2168525" y="3452813"/>
          <p14:tracePt t="48172" x="2176463" y="3444875"/>
          <p14:tracePt t="48180" x="2184400" y="3436938"/>
          <p14:tracePt t="48188" x="2192338" y="3421063"/>
          <p14:tracePt t="48197" x="2208213" y="3413125"/>
          <p14:tracePt t="48204" x="2224088" y="3405188"/>
          <p14:tracePt t="48212" x="2239963" y="3389313"/>
          <p14:tracePt t="48220" x="2247900" y="3373438"/>
          <p14:tracePt t="48226" x="2263775" y="3357563"/>
          <p14:tracePt t="48234" x="2279650" y="3341688"/>
          <p14:tracePt t="48243" x="2295525" y="3325813"/>
          <p14:tracePt t="48250" x="2311400" y="3317875"/>
          <p14:tracePt t="48258" x="2327275" y="3302000"/>
          <p14:tracePt t="48266" x="2335213" y="3286125"/>
          <p14:tracePt t="48274" x="2351088" y="3270250"/>
          <p14:tracePt t="48282" x="2366963" y="3252788"/>
          <p14:tracePt t="48291" x="2384425" y="3244850"/>
          <p14:tracePt t="48298" x="2400300" y="3228975"/>
          <p14:tracePt t="48306" x="2408238" y="3213100"/>
          <p14:tracePt t="48314" x="2424113" y="3197225"/>
          <p14:tracePt t="48322" x="2439988" y="3181350"/>
          <p14:tracePt t="48329" x="2455863" y="3165475"/>
          <p14:tracePt t="48336" x="2471738" y="3157538"/>
          <p14:tracePt t="48344" x="2487613" y="3133725"/>
          <p14:tracePt t="48352" x="2503488" y="3117850"/>
          <p14:tracePt t="48360" x="2503488" y="3101975"/>
          <p14:tracePt t="48369" x="2519363" y="3078163"/>
          <p14:tracePt t="48376" x="2535238" y="3062288"/>
          <p14:tracePt t="48384" x="2543175" y="3054350"/>
          <p14:tracePt t="48392" x="2559050" y="3038475"/>
          <p14:tracePt t="48400" x="2574925" y="3022600"/>
          <p14:tracePt t="48408" x="2582863" y="3006725"/>
          <p14:tracePt t="48416" x="2590800" y="2998788"/>
          <p14:tracePt t="48424" x="2606675" y="2982913"/>
          <p14:tracePt t="48433" x="2622550" y="2967038"/>
          <p14:tracePt t="48441" x="2630488" y="2951163"/>
          <p14:tracePt t="48448" x="2646363" y="2927350"/>
          <p14:tracePt t="48456" x="2662238" y="2901950"/>
          <p14:tracePt t="48464" x="2678113" y="2886075"/>
          <p14:tracePt t="48472" x="2686050" y="2870200"/>
          <p14:tracePt t="48480" x="2693988" y="2854325"/>
          <p14:tracePt t="48488" x="2709863" y="2830513"/>
          <p14:tracePt t="48496" x="2717800" y="2814638"/>
          <p14:tracePt t="48504" x="2725738" y="2806700"/>
          <p14:tracePt t="48512" x="2725738" y="2790825"/>
          <p14:tracePt t="48520" x="2733675" y="2774950"/>
          <p14:tracePt t="48529" x="2741613" y="2751138"/>
          <p14:tracePt t="48536" x="2741613" y="2735263"/>
          <p14:tracePt t="48545" x="2741613" y="2711450"/>
          <p14:tracePt t="48551" x="2751138" y="2687638"/>
          <p14:tracePt t="48558" x="2751138" y="2671763"/>
          <p14:tracePt t="48566" x="2751138" y="2647950"/>
          <p14:tracePt t="48574" x="2759075" y="2624138"/>
          <p14:tracePt t="48583" x="2759075" y="2608263"/>
          <p14:tracePt t="48590" x="2759075" y="2584450"/>
          <p14:tracePt t="48599" x="2759075" y="2566988"/>
          <p14:tracePt t="48607" x="2759075" y="2543175"/>
          <p14:tracePt t="48615" x="2759075" y="2527300"/>
          <p14:tracePt t="48623" x="2759075" y="2511425"/>
          <p14:tracePt t="48630" x="2751138" y="2495550"/>
          <p14:tracePt t="48639" x="2751138" y="2487613"/>
          <p14:tracePt t="48647" x="2741613" y="2471738"/>
          <p14:tracePt t="48663" x="2741613" y="2463800"/>
          <p14:tracePt t="48669" x="2733675" y="2455863"/>
          <p14:tracePt t="48676" x="2733675" y="2447925"/>
          <p14:tracePt t="48685" x="2725738" y="2439988"/>
          <p14:tracePt t="48693" x="2717800" y="2432050"/>
          <p14:tracePt t="48700" x="2701925" y="2424113"/>
          <p14:tracePt t="48717" x="2686050" y="2408238"/>
          <p14:tracePt t="48724" x="2670175" y="2400300"/>
          <p14:tracePt t="48733" x="2662238" y="2392363"/>
          <p14:tracePt t="48741" x="2646363" y="2384425"/>
          <p14:tracePt t="48749" x="2630488" y="2384425"/>
          <p14:tracePt t="48757" x="2614613" y="2376488"/>
          <p14:tracePt t="48764" x="2606675" y="2376488"/>
          <p14:tracePt t="48771" x="2590800" y="2368550"/>
          <p14:tracePt t="48779" x="2566988" y="2360613"/>
          <p14:tracePt t="48787" x="2543175" y="2360613"/>
          <p14:tracePt t="48794" x="2527300" y="2352675"/>
          <p14:tracePt t="48803" x="2503488" y="2352675"/>
          <p14:tracePt t="48811" x="2471738" y="2352675"/>
          <p14:tracePt t="48819" x="2439988" y="2352675"/>
          <p14:tracePt t="48826" x="2408238" y="2344738"/>
          <p14:tracePt t="48834" x="2374900" y="2344738"/>
          <p14:tracePt t="48842" x="2359025" y="2336800"/>
          <p14:tracePt t="48850" x="2327275" y="2336800"/>
          <p14:tracePt t="48856" x="2303463" y="2328863"/>
          <p14:tracePt t="48865" x="2279650" y="2320925"/>
          <p14:tracePt t="48873" x="2263775" y="2312988"/>
          <p14:tracePt t="48880" x="2255838" y="2305050"/>
          <p14:tracePt t="48888" x="2232025" y="2297113"/>
          <p14:tracePt t="48896" x="2216150" y="2289175"/>
          <p14:tracePt t="48904" x="2200275" y="2281238"/>
          <p14:tracePt t="48912" x="2192338" y="2265363"/>
          <p14:tracePt t="48921" x="2176463" y="2257425"/>
          <p14:tracePt t="48928" x="2160588" y="2249488"/>
          <p14:tracePt t="48936" x="2144713" y="2233613"/>
          <p14:tracePt t="48944" x="2128838" y="2216150"/>
          <p14:tracePt t="48950" x="2120900" y="2208213"/>
          <p14:tracePt t="48958" x="2097088" y="2200275"/>
          <p14:tracePt t="48979" x="2049463" y="2184400"/>
          <p14:tracePt t="48982" x="2025650" y="2176463"/>
          <p14:tracePt t="48991" x="2017713" y="2168525"/>
          <p14:tracePt t="48998" x="2000250" y="2168525"/>
          <p14:tracePt t="49006" x="1984375" y="2168525"/>
          <p14:tracePt t="49022" x="1968500" y="2168525"/>
          <p14:tracePt t="49030" x="1952625" y="2168525"/>
          <p14:tracePt t="49038" x="1944688" y="2168525"/>
          <p14:tracePt t="49045" x="1928813" y="2168525"/>
          <p14:tracePt t="49052" x="1912938" y="2168525"/>
          <p14:tracePt t="49060" x="1905000" y="2168525"/>
          <p14:tracePt t="49068" x="1889125" y="2168525"/>
          <p14:tracePt t="49076" x="1873250" y="2168525"/>
          <p14:tracePt t="49084" x="1865313" y="2176463"/>
          <p14:tracePt t="49092" x="1841500" y="2184400"/>
          <p14:tracePt t="49100" x="1825625" y="2192338"/>
          <p14:tracePt t="49108" x="1809750" y="2192338"/>
          <p14:tracePt t="49116" x="1801813" y="2200275"/>
          <p14:tracePt t="49124" x="1785938" y="2208213"/>
          <p14:tracePt t="49132" x="1770063" y="2216150"/>
          <p14:tracePt t="49138" x="1754188" y="2224088"/>
          <p14:tracePt t="49147" x="1746250" y="2233613"/>
          <p14:tracePt t="49154" x="1730375" y="2249488"/>
          <p14:tracePt t="49162" x="1714500" y="2257425"/>
          <p14:tracePt t="49170" x="1690688" y="2265363"/>
          <p14:tracePt t="49178" x="1674813" y="2273300"/>
          <p14:tracePt t="49186" x="1666875" y="2281238"/>
          <p14:tracePt t="49195" x="1651000" y="2289175"/>
          <p14:tracePt t="49203" x="1641475" y="2297113"/>
          <p14:tracePt t="49210" x="1633538" y="2297113"/>
          <p14:tracePt t="49218" x="1633538" y="2305050"/>
          <p14:tracePt t="49224" x="1617663" y="2312988"/>
          <p14:tracePt t="49232" x="1601788" y="2320925"/>
          <p14:tracePt t="49240" x="1585913" y="2336800"/>
          <p14:tracePt t="49248" x="1570038" y="2344738"/>
          <p14:tracePt t="49256" x="1546225" y="2360613"/>
          <p14:tracePt t="49265" x="1530350" y="2368550"/>
          <p14:tracePt t="49272" x="1506538" y="2384425"/>
          <p14:tracePt t="49280" x="1482725" y="2392363"/>
          <p14:tracePt t="49288" x="1466850" y="2408238"/>
          <p14:tracePt t="49296" x="1450975" y="2424113"/>
          <p14:tracePt t="49304" x="1435100" y="2432050"/>
          <p14:tracePt t="49312" x="1419225" y="2447925"/>
          <p14:tracePt t="49318" x="1403350" y="2455863"/>
          <p14:tracePt t="49326" x="1395413" y="2463800"/>
          <p14:tracePt t="49334" x="1387475" y="2471738"/>
          <p14:tracePt t="49343" x="1371600" y="2479675"/>
          <p14:tracePt t="49350" x="1355725" y="2487613"/>
          <p14:tracePt t="49358" x="1355725" y="2495550"/>
          <p14:tracePt t="49366" x="1347788" y="2495550"/>
          <p14:tracePt t="49374" x="1339850" y="2503488"/>
          <p14:tracePt t="49382" x="1331913" y="2511425"/>
          <p14:tracePt t="49391" x="1316038" y="2519363"/>
          <p14:tracePt t="49398" x="1300163" y="2527300"/>
          <p14:tracePt t="49406" x="1292225" y="2535238"/>
          <p14:tracePt t="49414" x="1284288" y="2535238"/>
          <p14:tracePt t="49420" x="1274763" y="2551113"/>
          <p14:tracePt t="49428" x="1258888" y="2559050"/>
          <p14:tracePt t="49436" x="1243013" y="2566988"/>
          <p14:tracePt t="49452" x="1235075" y="2584450"/>
          <p14:tracePt t="49460" x="1219200" y="2592388"/>
          <p14:tracePt t="49468" x="1203325" y="2608263"/>
          <p14:tracePt t="49476" x="1195388" y="2616200"/>
          <p14:tracePt t="49484" x="1179513" y="2616200"/>
          <p14:tracePt t="49492" x="1163638" y="2632075"/>
          <p14:tracePt t="49501" x="1147763" y="2647950"/>
          <p14:tracePt t="49508" x="1131888" y="2663825"/>
          <p14:tracePt t="49514" x="1123950" y="2679700"/>
          <p14:tracePt t="49522" x="1116013" y="2695575"/>
          <p14:tracePt t="49530" x="1108075" y="2703513"/>
          <p14:tracePt t="49538" x="1092200" y="2719388"/>
          <p14:tracePt t="49546" x="1084263" y="2735263"/>
          <p14:tracePt t="49554" x="1084263" y="2743200"/>
          <p14:tracePt t="49563" x="1076325" y="2759075"/>
          <p14:tracePt t="49570" x="1068388" y="2774950"/>
          <p14:tracePt t="49578" x="1068388" y="2790825"/>
          <p14:tracePt t="49587" x="1060450" y="2798763"/>
          <p14:tracePt t="49595" x="1052513" y="2814638"/>
          <p14:tracePt t="49600" x="1044575" y="2830513"/>
          <p14:tracePt t="49608" x="1044575" y="2838450"/>
          <p14:tracePt t="49616" x="1036638" y="2854325"/>
          <p14:tracePt t="49624" x="1028700" y="2870200"/>
          <p14:tracePt t="49632" x="1028700" y="2894013"/>
          <p14:tracePt t="49641" x="1028700" y="2901950"/>
          <p14:tracePt t="49648" x="1028700" y="2927350"/>
          <p14:tracePt t="49656" x="1028700" y="2943225"/>
          <p14:tracePt t="49664" x="1028700" y="2951163"/>
          <p14:tracePt t="49673" x="1028700" y="2967038"/>
          <p14:tracePt t="49680" x="1028700" y="2990850"/>
          <p14:tracePt t="49688" x="1028700" y="2998788"/>
          <p14:tracePt t="49695" x="1028700" y="3022600"/>
          <p14:tracePt t="49703" x="1028700" y="3046413"/>
          <p14:tracePt t="49710" x="1028700" y="3070225"/>
          <p14:tracePt t="49718" x="1036638" y="3078163"/>
          <p14:tracePt t="49726" x="1036638" y="3094038"/>
          <p14:tracePt t="49734" x="1044575" y="3109913"/>
          <p14:tracePt t="49743" x="1052513" y="3125788"/>
          <p14:tracePt t="49751" x="1060450" y="3133725"/>
          <p14:tracePt t="49758" x="1060450" y="3149600"/>
          <p14:tracePt t="49766" x="1060450" y="3165475"/>
          <p14:tracePt t="49774" x="1068388" y="3181350"/>
          <p14:tracePt t="49782" x="1084263" y="3197225"/>
          <p14:tracePt t="49788" x="1092200" y="3213100"/>
          <p14:tracePt t="49796" x="1108075" y="3228975"/>
          <p14:tracePt t="49805" x="1123950" y="3244850"/>
          <p14:tracePt t="49812" x="1139825" y="3262313"/>
          <p14:tracePt t="49820" x="1147763" y="3270250"/>
          <p14:tracePt t="49828" x="1155700" y="3286125"/>
          <p14:tracePt t="49836" x="1171575" y="3302000"/>
          <p14:tracePt t="49845" x="1187450" y="3317875"/>
          <p14:tracePt t="49852" x="1203325" y="3325813"/>
          <p14:tracePt t="49860" x="1219200" y="3333750"/>
          <p14:tracePt t="49868" x="1227138" y="3349625"/>
          <p14:tracePt t="49876" x="1243013" y="3357563"/>
          <p14:tracePt t="49882" x="1258888" y="3373438"/>
          <p14:tracePt t="49890" x="1274763" y="3389313"/>
          <p14:tracePt t="49898" x="1292225" y="3405188"/>
          <p14:tracePt t="49906" x="1300163" y="3413125"/>
          <p14:tracePt t="49914" x="1316038" y="3429000"/>
          <p14:tracePt t="49922" x="1331913" y="3444875"/>
          <p14:tracePt t="49930" x="1347788" y="3460750"/>
          <p14:tracePt t="49938" x="1363663" y="3476625"/>
          <p14:tracePt t="49946" x="1371600" y="3484563"/>
          <p14:tracePt t="49954" x="1387475" y="3492500"/>
          <p14:tracePt t="49964" x="1403350" y="3500438"/>
          <p14:tracePt t="49970" x="1419225" y="3508375"/>
          <p14:tracePt t="49976" x="1435100" y="3524250"/>
          <p14:tracePt t="49986" x="1443038" y="3524250"/>
          <p14:tracePt t="49993" x="1458913" y="3540125"/>
          <p14:tracePt t="50000" x="1474788" y="3540125"/>
          <p14:tracePt t="50008" x="1482725" y="3548063"/>
          <p14:tracePt t="50016" x="1490663" y="3548063"/>
          <p14:tracePt t="50024" x="1506538" y="3556000"/>
          <p14:tracePt t="50040" x="1522413" y="3563938"/>
          <p14:tracePt t="50048" x="1538288" y="3571875"/>
          <p14:tracePt t="50056" x="1546225" y="3571875"/>
          <p14:tracePt t="50064" x="1562100" y="3579813"/>
          <p14:tracePt t="50072" x="1585913" y="3587750"/>
          <p14:tracePt t="50080" x="1601788" y="3595688"/>
          <p14:tracePt t="50086" x="1609725" y="3595688"/>
          <p14:tracePt t="50095" x="1633538" y="3605213"/>
          <p14:tracePt t="50102" x="1651000" y="3613150"/>
          <p14:tracePt t="50110" x="1666875" y="3621088"/>
          <p14:tracePt t="50118" x="1682750" y="3629025"/>
          <p14:tracePt t="50126" x="1690688" y="3636963"/>
          <p14:tracePt t="50134" x="1706563" y="3636963"/>
          <p14:tracePt t="50142" x="1722438" y="3636963"/>
          <p14:tracePt t="50150" x="1730375" y="3636963"/>
          <p14:tracePt t="50158" x="1746250" y="3636963"/>
          <p14:tracePt t="50164" x="1762125" y="3636963"/>
          <p14:tracePt t="50172" x="1778000" y="3636963"/>
          <p14:tracePt t="50180" x="1793875" y="3629025"/>
          <p14:tracePt t="50188" x="1809750" y="3621088"/>
          <p14:tracePt t="50196" x="1825625" y="3613150"/>
          <p14:tracePt t="50204" x="1833563" y="3613150"/>
          <p14:tracePt t="50212" x="1841500" y="3613150"/>
          <p14:tracePt t="50220" x="1857375" y="3605213"/>
          <p14:tracePt t="50228" x="1865313" y="3605213"/>
          <p14:tracePt t="50236" x="1881188" y="3595688"/>
          <p14:tracePt t="50242" x="1889125" y="3587750"/>
          <p14:tracePt t="50251" x="1897063" y="3579813"/>
          <p14:tracePt t="50258" x="1912938" y="3579813"/>
          <p14:tracePt t="50266" x="1936750" y="3563938"/>
          <p14:tracePt t="50274" x="1976438" y="3540125"/>
          <p14:tracePt t="50282" x="2017713" y="3524250"/>
          <p14:tracePt t="50291" x="2049463" y="3508375"/>
          <p14:tracePt t="50298" x="2073275" y="3492500"/>
          <p14:tracePt t="50306" x="2105025" y="3476625"/>
          <p14:tracePt t="50314" x="2120900" y="3460750"/>
          <p14:tracePt t="50322" x="2136775" y="3452813"/>
          <p14:tracePt t="50330" x="2152650" y="3429000"/>
          <p14:tracePt t="50338" x="2168525" y="3413125"/>
          <p14:tracePt t="50345" x="2184400" y="3397250"/>
          <p14:tracePt t="50352" x="2200275" y="3381375"/>
          <p14:tracePt t="50360" x="2216150" y="3365500"/>
          <p14:tracePt t="50368" x="2224088" y="3357563"/>
          <p14:tracePt t="50376" x="2232025" y="3349625"/>
          <p14:tracePt t="50384" x="2239963" y="3333750"/>
          <p14:tracePt t="50392" x="2255838" y="3317875"/>
          <p14:tracePt t="50400" x="2271713" y="3309938"/>
          <p14:tracePt t="50408" x="2271713" y="3294063"/>
          <p14:tracePt t="50416" x="2271713" y="3278188"/>
          <p14:tracePt t="50424" x="2287588" y="3262313"/>
          <p14:tracePt t="50432" x="2295525" y="3252788"/>
          <p14:tracePt t="50441" x="2303463" y="3236913"/>
          <p14:tracePt t="50448" x="2319338" y="3221038"/>
          <p14:tracePt t="50456" x="2335213" y="3205163"/>
          <p14:tracePt t="50464" x="2351088" y="3189288"/>
          <p14:tracePt t="50472" x="2351088" y="3181350"/>
          <p14:tracePt t="50480" x="2359025" y="3165475"/>
          <p14:tracePt t="50488" x="2374900" y="3149600"/>
          <p14:tracePt t="50496" x="2384425" y="3125788"/>
          <p14:tracePt t="50504" x="2392363" y="3117850"/>
          <p14:tracePt t="50512" x="2400300" y="3101975"/>
          <p14:tracePt t="50522" x="2408238" y="3086100"/>
          <p14:tracePt t="50528" x="2416175" y="3070225"/>
          <p14:tracePt t="50538" x="2416175" y="3062288"/>
          <p14:tracePt t="50546" x="2416175" y="3046413"/>
          <p14:tracePt t="50552" x="2424113" y="3038475"/>
          <p14:tracePt t="50562" x="2424113" y="3030538"/>
          <p14:tracePt t="50569" x="2424113" y="3022600"/>
          <p14:tracePt t="50576" x="2424113" y="3006725"/>
          <p14:tracePt t="50592" x="2424113" y="2990850"/>
          <p14:tracePt t="50601" x="2424113" y="2982913"/>
          <p14:tracePt t="50608" x="2424113" y="2974975"/>
          <p14:tracePt t="50616" x="2424113" y="2967038"/>
          <p14:tracePt t="50624" x="2424113" y="2959100"/>
          <p14:tracePt t="50632" x="2424113" y="2943225"/>
          <p14:tracePt t="50640" x="2432050" y="2927350"/>
          <p14:tracePt t="50648" x="2432050" y="2919413"/>
          <p14:tracePt t="50656" x="2439988" y="2901950"/>
          <p14:tracePt t="50664" x="2439988" y="2886075"/>
          <p14:tracePt t="50671" x="2447925" y="2870200"/>
          <p14:tracePt t="50680" x="2447925" y="2862263"/>
          <p14:tracePt t="50686" x="2447925" y="2846388"/>
          <p14:tracePt t="50694" x="2455863" y="2830513"/>
          <p14:tracePt t="50702" x="2455863" y="2822575"/>
          <p14:tracePt t="50710" x="2455863" y="2806700"/>
          <p14:tracePt t="50718" x="2455863" y="2790825"/>
          <p14:tracePt t="50726" x="2455863" y="2782888"/>
          <p14:tracePt t="50734" x="2455863" y="2767013"/>
          <p14:tracePt t="50742" x="2455863" y="2751138"/>
          <p14:tracePt t="50750" x="2455863" y="2743200"/>
          <p14:tracePt t="50758" x="2455863" y="2735263"/>
          <p14:tracePt t="50766" x="2447925" y="2719388"/>
          <p14:tracePt t="50774" x="2447925" y="2711450"/>
          <p14:tracePt t="50782" x="2447925" y="2695575"/>
          <p14:tracePt t="50788" x="2447925" y="2687638"/>
          <p14:tracePt t="50796" x="2439988" y="2679700"/>
          <p14:tracePt t="50804" x="2439988" y="2663825"/>
          <p14:tracePt t="50814" x="2439988" y="2655888"/>
          <p14:tracePt t="50820" x="2439988" y="2647950"/>
          <p14:tracePt t="50828" x="2432050" y="2632075"/>
          <p14:tracePt t="50836" x="2424113" y="2616200"/>
          <p14:tracePt t="50844" x="2424113" y="2608263"/>
          <p14:tracePt t="50852" x="2424113" y="2592388"/>
          <p14:tracePt t="50860" x="2416175" y="2576513"/>
          <p14:tracePt t="50869" x="2400300" y="2559050"/>
          <p14:tracePt t="50876" x="2392363" y="2551113"/>
          <p14:tracePt t="50884" x="2384425" y="2535238"/>
          <p14:tracePt t="50892" x="2374900" y="2519363"/>
          <p14:tracePt t="50900" x="2359025" y="2503488"/>
          <p14:tracePt t="50908" x="2351088" y="2495550"/>
          <p14:tracePt t="50916" x="2351088" y="2487613"/>
          <p14:tracePt t="50922" x="2343150" y="2471738"/>
          <p14:tracePt t="50930" x="2335213" y="2471738"/>
          <p14:tracePt t="50938" x="2335213" y="2463800"/>
          <p14:tracePt t="50946" x="2327275" y="2455863"/>
          <p14:tracePt t="50954" x="2311400" y="2447925"/>
          <p14:tracePt t="50962" x="2303463" y="2447925"/>
          <p14:tracePt t="50980" x="2295525" y="2439988"/>
          <p14:tracePt t="50986" x="2287588" y="2439988"/>
          <p14:tracePt t="50994" x="2287588" y="2432050"/>
          <p14:tracePt t="51012" x="2279650" y="2432050"/>
          <p14:tracePt t="51020" x="2271713" y="2424113"/>
          <p14:tracePt t="51028" x="2263775" y="2424113"/>
          <p14:tracePt t="51036" x="2255838" y="2424113"/>
          <p14:tracePt t="51044" x="2232025" y="2424113"/>
          <p14:tracePt t="51052" x="2216150" y="2416175"/>
          <p14:tracePt t="51060" x="2208213" y="2416175"/>
          <p14:tracePt t="51068" x="2184400" y="2416175"/>
          <p14:tracePt t="51076" x="2168525" y="2416175"/>
          <p14:tracePt t="51084" x="2152650" y="2416175"/>
          <p14:tracePt t="51092" x="2128838" y="2416175"/>
          <p14:tracePt t="51100" x="2112963" y="2416175"/>
          <p14:tracePt t="51106" x="2089150" y="2416175"/>
          <p14:tracePt t="51114" x="2081213" y="2416175"/>
          <p14:tracePt t="51122" x="2057400" y="2416175"/>
          <p14:tracePt t="51130" x="2041525" y="2416175"/>
          <p14:tracePt t="51146" x="2033588" y="2416175"/>
          <p14:tracePt t="51154" x="2008188" y="2416175"/>
          <p14:tracePt t="51162" x="2000250" y="2416175"/>
          <p14:tracePt t="51170" x="1976438" y="2424113"/>
          <p14:tracePt t="51178" x="1952625" y="2424113"/>
          <p14:tracePt t="51186" x="1928813" y="2424113"/>
          <p14:tracePt t="51194" x="1881188" y="2439988"/>
          <p14:tracePt t="51200" x="1849438" y="2447925"/>
          <p14:tracePt t="51208" x="1793875" y="2455863"/>
          <p14:tracePt t="51216" x="1762125" y="2455863"/>
          <p14:tracePt t="51224" x="1730375" y="2455863"/>
          <p14:tracePt t="51232" x="1698625" y="2455863"/>
          <p14:tracePt t="51240" x="1674813" y="2455863"/>
          <p14:tracePt t="51248" x="1658938" y="2463800"/>
          <p14:tracePt t="51256" x="1633538" y="2463800"/>
          <p14:tracePt t="51265" x="1617663" y="2463800"/>
          <p14:tracePt t="51272" x="1609725" y="2463800"/>
          <p14:tracePt t="51281" x="1593850" y="2463800"/>
          <p14:tracePt t="51287" x="1585913" y="2463800"/>
          <p14:tracePt t="51294" x="1577975" y="2463800"/>
          <p14:tracePt t="51303" x="1570038" y="2463800"/>
          <p14:tracePt t="51311" x="1562100" y="2463800"/>
          <p14:tracePt t="51319" x="1554163" y="2471738"/>
          <p14:tracePt t="51326" x="1538288" y="2471738"/>
          <p14:tracePt t="51335" x="1530350" y="2471738"/>
          <p14:tracePt t="51342" x="1530350" y="2479675"/>
          <p14:tracePt t="51351" x="1514475" y="2495550"/>
          <p14:tracePt t="51358" x="1498600" y="2503488"/>
          <p14:tracePt t="51366" x="1482725" y="2503488"/>
          <p14:tracePt t="51374" x="1474788" y="2511425"/>
          <p14:tracePt t="51380" x="1458913" y="2519363"/>
          <p14:tracePt t="51388" x="1450975" y="2527300"/>
          <p14:tracePt t="51396" x="1443038" y="2535238"/>
          <p14:tracePt t="51420" x="1435100" y="2543175"/>
          <p14:tracePt t="51429" x="1435100" y="2551113"/>
          <p14:tracePt t="51436" x="1427163" y="2559050"/>
          <p14:tracePt t="51444" x="1419225" y="2566988"/>
          <p14:tracePt t="51452" x="1411288" y="2584450"/>
          <p14:tracePt t="51461" x="1403350" y="2600325"/>
          <p14:tracePt t="51468" x="1387475" y="2616200"/>
          <p14:tracePt t="51474" x="1379538" y="2624138"/>
          <p14:tracePt t="51482" x="1371600" y="2640013"/>
          <p14:tracePt t="51491" x="1355725" y="2655888"/>
          <p14:tracePt t="51498" x="1347788" y="2671763"/>
          <p14:tracePt t="51506" x="1339850" y="2687638"/>
          <p14:tracePt t="51514" x="1331913" y="2703513"/>
          <p14:tracePt t="51523" x="1316038" y="2719388"/>
          <p14:tracePt t="51530" x="1308100" y="2735263"/>
          <p14:tracePt t="51538" x="1300163" y="2751138"/>
          <p14:tracePt t="51546" x="1292225" y="2759075"/>
          <p14:tracePt t="51554" x="1284288" y="2774950"/>
          <p14:tracePt t="51563" x="1284288" y="2790825"/>
          <p14:tracePt t="51568" x="1284288" y="2798763"/>
          <p14:tracePt t="51576" x="1274763" y="2814638"/>
          <p14:tracePt t="51584" x="1274763" y="2830513"/>
          <p14:tracePt t="51592" x="1274763" y="2838450"/>
          <p14:tracePt t="51600" x="1274763" y="2854325"/>
          <p14:tracePt t="51609" x="1274763" y="2870200"/>
          <p14:tracePt t="51616" x="1274763" y="2878138"/>
          <p14:tracePt t="51624" x="1274763" y="2894013"/>
          <p14:tracePt t="51632" x="1274763" y="2909888"/>
          <p14:tracePt t="51641" x="1274763" y="2919413"/>
          <p14:tracePt t="51648" x="1274763" y="2935288"/>
          <p14:tracePt t="51654" x="1274763" y="2951163"/>
          <p14:tracePt t="51662" x="1274763" y="2959100"/>
          <p14:tracePt t="51670" x="1274763" y="2974975"/>
          <p14:tracePt t="51678" x="1284288" y="2990850"/>
          <p14:tracePt t="51687" x="1284288" y="2998788"/>
          <p14:tracePt t="51694" x="1292225" y="3014663"/>
          <p14:tracePt t="51702" x="1292225" y="3030538"/>
          <p14:tracePt t="51711" x="1300163" y="3046413"/>
          <p14:tracePt t="51718" x="1300163" y="3054350"/>
          <p14:tracePt t="51726" x="1308100" y="3070225"/>
          <p14:tracePt t="51734" x="1316038" y="3086100"/>
          <p14:tracePt t="51742" x="1316038" y="3094038"/>
          <p14:tracePt t="51750" x="1323975" y="3109913"/>
          <p14:tracePt t="51756" x="1323975" y="3125788"/>
          <p14:tracePt t="51764" x="1331913" y="3133725"/>
          <p14:tracePt t="51772" x="1331913" y="3141663"/>
          <p14:tracePt t="51780" x="1331913" y="3149600"/>
          <p14:tracePt t="51788" x="1331913" y="3157538"/>
          <p14:tracePt t="52944" x="1331913" y="3173413"/>
          <p14:tracePt t="52952" x="1331913" y="3213100"/>
          <p14:tracePt t="52960" x="1347788" y="3244850"/>
          <p14:tracePt t="52968" x="1355725" y="3294063"/>
          <p14:tracePt t="52977" x="1363663" y="3333750"/>
          <p14:tracePt t="52994" x="1395413" y="3429000"/>
          <p14:tracePt t="52998" x="1419225" y="3476625"/>
          <p14:tracePt t="53006" x="1435100" y="3532188"/>
          <p14:tracePt t="53014" x="1458913" y="3587750"/>
          <p14:tracePt t="53022" x="1482725" y="3652838"/>
          <p14:tracePt t="53030" x="1514475" y="3716338"/>
          <p14:tracePt t="53038" x="1554163" y="3771900"/>
          <p14:tracePt t="53046" x="1577975" y="3835400"/>
          <p14:tracePt t="53054" x="1601788" y="3883025"/>
          <p14:tracePt t="53062" x="1633538" y="3938588"/>
          <p14:tracePt t="53068" x="1666875" y="3979863"/>
          <p14:tracePt t="53077" x="1690688" y="4035425"/>
          <p14:tracePt t="53084" x="1730375" y="4098925"/>
          <p14:tracePt t="53092" x="1785938" y="4146550"/>
          <p14:tracePt t="53100" x="1849438" y="4210050"/>
          <p14:tracePt t="53108" x="1912938" y="4273550"/>
          <p14:tracePt t="53116" x="1960563" y="4338638"/>
          <p14:tracePt t="53124" x="2025650" y="4386263"/>
          <p14:tracePt t="53132" x="2089150" y="4441825"/>
          <p14:tracePt t="53140" x="2152650" y="4505325"/>
          <p14:tracePt t="53148" x="2216150" y="4568825"/>
          <p14:tracePt t="53156" x="2279650" y="4633913"/>
          <p14:tracePt t="53162" x="2343150" y="4697413"/>
          <p14:tracePt t="53170" x="2408238" y="4760913"/>
          <p14:tracePt t="53178" x="2463800" y="4800600"/>
          <p14:tracePt t="53186" x="2519363" y="4864100"/>
          <p14:tracePt t="53194" x="2566988" y="4927600"/>
          <p14:tracePt t="53202" x="2630488" y="4992688"/>
          <p14:tracePt t="53210" x="2693988" y="5040313"/>
          <p14:tracePt t="53218" x="2774950" y="5095875"/>
          <p14:tracePt t="53227" x="2862263" y="5159375"/>
          <p14:tracePt t="53234" x="2949575" y="5222875"/>
          <p14:tracePt t="53242" x="3021013" y="5270500"/>
          <p14:tracePt t="53250" x="3109913" y="5327650"/>
          <p14:tracePt t="53256" x="3181350" y="5367338"/>
          <p14:tracePt t="53264" x="3260725" y="5407025"/>
          <p14:tracePt t="53272" x="3332163" y="5462588"/>
          <p14:tracePt t="53280" x="3403600" y="5518150"/>
          <p14:tracePt t="53288" x="3484563" y="5549900"/>
          <p14:tracePt t="53296" x="3556000" y="5565775"/>
          <p14:tracePt t="53304" x="3627438" y="5589588"/>
          <p14:tracePt t="53312" x="3683000" y="5605463"/>
          <p14:tracePt t="53320" x="3738563" y="5629275"/>
          <p14:tracePt t="53328" x="3802063" y="5645150"/>
          <p14:tracePt t="53336" x="3859213" y="5670550"/>
          <p14:tracePt t="53342" x="3914775" y="5670550"/>
          <p14:tracePt t="53350" x="3970338" y="5678488"/>
          <p14:tracePt t="53358" x="4025900" y="5686425"/>
          <p14:tracePt t="53366" x="4073525" y="5686425"/>
          <p14:tracePt t="53374" x="4129088" y="5694363"/>
          <p14:tracePt t="53382" x="4168775" y="5702300"/>
          <p14:tracePt t="53390" x="4217988" y="5710238"/>
          <p14:tracePt t="53398" x="4273550" y="5726113"/>
          <p14:tracePt t="53406" x="4313238" y="5726113"/>
          <p14:tracePt t="53414" x="4376738" y="5734050"/>
          <p14:tracePt t="53422" x="4432300" y="5749925"/>
          <p14:tracePt t="53430" x="4487863" y="5749925"/>
          <p14:tracePt t="53438" x="4567238" y="5765800"/>
          <p14:tracePt t="53445" x="4632325" y="5773738"/>
          <p14:tracePt t="53452" x="4711700" y="5781675"/>
          <p14:tracePt t="53460" x="4791075" y="5781675"/>
          <p14:tracePt t="53468" x="4862513" y="5781675"/>
          <p14:tracePt t="53477" x="4933950" y="5781675"/>
          <p14:tracePt t="53484" x="4991100" y="5773738"/>
          <p14:tracePt t="53492" x="5030788" y="5757863"/>
          <p14:tracePt t="53501" x="5078413" y="5741988"/>
          <p14:tracePt t="53508" x="5102225" y="5718175"/>
          <p14:tracePt t="53516" x="5133975" y="5686425"/>
          <p14:tracePt t="53524" x="5157788" y="5637213"/>
          <p14:tracePt t="53530" x="5173663" y="5589588"/>
          <p14:tracePt t="53539" x="5197475" y="5534025"/>
          <p14:tracePt t="53546" x="5213350" y="5462588"/>
          <p14:tracePt t="53554" x="5237163" y="5399088"/>
          <p14:tracePt t="53562" x="5253038" y="5327650"/>
          <p14:tracePt t="53571" x="5276850" y="5270500"/>
          <p14:tracePt t="53578" x="5292725" y="5214938"/>
          <p14:tracePt t="53586" x="5310188" y="5167313"/>
          <p14:tracePt t="53594" x="5318125" y="5119688"/>
          <p14:tracePt t="53602" x="5318125" y="5095875"/>
          <p14:tracePt t="53610" x="5318125" y="5048250"/>
          <p14:tracePt t="53618" x="5318125" y="5008563"/>
          <p14:tracePt t="53624" x="5300663" y="4959350"/>
          <p14:tracePt t="53632" x="5284788" y="4903788"/>
          <p14:tracePt t="53640" x="5260975" y="4848225"/>
          <p14:tracePt t="53648" x="5245100" y="4784725"/>
          <p14:tracePt t="53656" x="5221288" y="4729163"/>
          <p14:tracePt t="53664" x="5205413" y="4673600"/>
          <p14:tracePt t="53672" x="5189538" y="4608513"/>
          <p14:tracePt t="53680" x="5165725" y="4552950"/>
          <p14:tracePt t="53688" x="5149850" y="4489450"/>
          <p14:tracePt t="53696" x="5110163" y="4433888"/>
          <p14:tracePt t="53704" x="5078413" y="4370388"/>
          <p14:tracePt t="53712" x="5014913" y="4330700"/>
          <p14:tracePt t="53720" x="4967288" y="4291013"/>
          <p14:tracePt t="53726" x="4902200" y="4257675"/>
          <p14:tracePt t="53734" x="4854575" y="4233863"/>
          <p14:tracePt t="53742" x="4814888" y="4210050"/>
          <p14:tracePt t="53750" x="4751388" y="4194175"/>
          <p14:tracePt t="53758" x="4703763" y="4178300"/>
          <p14:tracePt t="53766" x="4672013" y="4170363"/>
          <p14:tracePt t="53774" x="4656138" y="4154488"/>
          <p14:tracePt t="53782" x="4632325" y="4146550"/>
          <p14:tracePt t="53790" x="4616450" y="4138613"/>
          <p14:tracePt t="53798" x="4600575" y="4138613"/>
          <p14:tracePt t="53812" x="4592638" y="4138613"/>
          <p14:tracePt t="53880" x="4576763" y="4138613"/>
          <p14:tracePt t="53896" x="4567238" y="4146550"/>
          <p14:tracePt t="53907" x="4559300" y="4154488"/>
          <p14:tracePt t="53910" x="4551363" y="4162425"/>
          <p14:tracePt t="53926" x="4543425" y="4170363"/>
          <p14:tracePt t="53938" x="4543425" y="4178300"/>
          <p14:tracePt t="54192" x="4535488" y="4178300"/>
          <p14:tracePt t="54216" x="4527550" y="4186238"/>
          <p14:tracePt t="54318" x="4527550" y="4194175"/>
          <p14:tracePt t="55384" x="4511675" y="4194175"/>
          <p14:tracePt t="55393" x="4471988" y="4178300"/>
          <p14:tracePt t="55400" x="4408488" y="4162425"/>
          <p14:tracePt t="55406" x="4360863" y="4138613"/>
          <p14:tracePt t="55414" x="4329113" y="4122738"/>
          <p14:tracePt t="55422" x="4281488" y="4106863"/>
          <p14:tracePt t="55430" x="4249738" y="4098925"/>
          <p14:tracePt t="55438" x="4233863" y="4083050"/>
          <p14:tracePt t="55446" x="4217988" y="4067175"/>
          <p14:tracePt t="55454" x="4200525" y="4051300"/>
          <p14:tracePt t="55462" x="4184650" y="4051300"/>
          <p14:tracePt t="55471" x="4168775" y="4035425"/>
          <p14:tracePt t="55478" x="4160838" y="4019550"/>
          <p14:tracePt t="55486" x="4160838" y="4003675"/>
          <p14:tracePt t="55494" x="4152900" y="3987800"/>
          <p14:tracePt t="55502" x="4144963" y="3979863"/>
          <p14:tracePt t="55509" x="4137025" y="3963988"/>
          <p14:tracePt t="55516" x="4121150" y="3948113"/>
          <p14:tracePt t="55524" x="4105275" y="3930650"/>
          <p14:tracePt t="55533" x="4097338" y="3922713"/>
          <p14:tracePt t="55541" x="4089400" y="3906838"/>
          <p14:tracePt t="55548" x="4073525" y="3898900"/>
          <p14:tracePt t="55556" x="4057650" y="3883025"/>
          <p14:tracePt t="55564" x="4049713" y="3883025"/>
          <p14:tracePt t="55573" x="4041775" y="3883025"/>
          <p14:tracePt t="55580" x="4025900" y="3883025"/>
          <p14:tracePt t="55588" x="4017963" y="3883025"/>
          <p14:tracePt t="55594" x="4010025" y="3883025"/>
          <p14:tracePt t="55602" x="3994150" y="3883025"/>
          <p14:tracePt t="55610" x="3978275" y="3890963"/>
          <p14:tracePt t="55618" x="3970338" y="3906838"/>
          <p14:tracePt t="55626" x="3962400" y="3906838"/>
          <p14:tracePt t="55634" x="3946525" y="3922713"/>
          <p14:tracePt t="55643" x="3930650" y="3938588"/>
          <p14:tracePt t="55651" x="3914775" y="3956050"/>
          <p14:tracePt t="55658" x="3906838" y="3963988"/>
          <p14:tracePt t="55666" x="3890963" y="3979863"/>
          <p14:tracePt t="55674" x="3875088" y="3995738"/>
          <p14:tracePt t="55682" x="3859213" y="4011613"/>
          <p14:tracePt t="55691" x="3843338" y="4035425"/>
          <p14:tracePt t="55696" x="3825875" y="4059238"/>
          <p14:tracePt t="55704" x="3802063" y="4090988"/>
          <p14:tracePt t="55712" x="3786188" y="4114800"/>
          <p14:tracePt t="55720" x="3770313" y="4146550"/>
          <p14:tracePt t="55728" x="3754438" y="4194175"/>
          <p14:tracePt t="55736" x="3730625" y="4249738"/>
          <p14:tracePt t="55744" x="3714750" y="4306888"/>
          <p14:tracePt t="55753" x="3698875" y="4370388"/>
          <p14:tracePt t="55760" x="3675063" y="4425950"/>
          <p14:tracePt t="55768" x="3659188" y="4481513"/>
          <p14:tracePt t="55776" x="3627438" y="4568825"/>
          <p14:tracePt t="55782" x="3603625" y="4633913"/>
          <p14:tracePt t="55791" x="3587750" y="4689475"/>
          <p14:tracePt t="55798" x="3563938" y="4737100"/>
          <p14:tracePt t="55806" x="3548063" y="4792663"/>
          <p14:tracePt t="55814" x="3548063" y="4848225"/>
          <p14:tracePt t="55822" x="3540125" y="4919663"/>
          <p14:tracePt t="55830" x="3540125" y="4976813"/>
          <p14:tracePt t="55838" x="3540125" y="5048250"/>
          <p14:tracePt t="55847" x="3556000" y="5103813"/>
          <p14:tracePt t="55854" x="3587750" y="5167313"/>
          <p14:tracePt t="55862" x="3627438" y="5222875"/>
          <p14:tracePt t="55870" x="3667125" y="5270500"/>
          <p14:tracePt t="55879" x="3706813" y="5335588"/>
          <p14:tracePt t="55884" x="3762375" y="5399088"/>
          <p14:tracePt t="55892" x="3802063" y="5462588"/>
          <p14:tracePt t="55900" x="3859213" y="5526088"/>
          <p14:tracePt t="55909" x="3922713" y="5581650"/>
          <p14:tracePt t="55916" x="3954463" y="5621338"/>
          <p14:tracePt t="55924" x="3994150" y="5662613"/>
          <p14:tracePt t="55932" x="4025900" y="5678488"/>
          <p14:tracePt t="55940" x="4057650" y="5694363"/>
          <p14:tracePt t="55948" x="4089400" y="5702300"/>
          <p14:tracePt t="55960" x="4113213" y="5710238"/>
          <p14:tracePt t="55964" x="4129088" y="5710238"/>
          <p14:tracePt t="55970" x="4137025" y="5710238"/>
          <p14:tracePt t="55978" x="4160838" y="5694363"/>
          <p14:tracePt t="55986" x="4176713" y="5678488"/>
          <p14:tracePt t="55994" x="4192588" y="5662613"/>
          <p14:tracePt t="56002" x="4210050" y="5653088"/>
          <p14:tracePt t="56010" x="4225925" y="5637213"/>
          <p14:tracePt t="56018" x="4233863" y="5621338"/>
          <p14:tracePt t="56027" x="4249738" y="5605463"/>
          <p14:tracePt t="56034" x="4265613" y="5589588"/>
          <p14:tracePt t="56042" x="4289425" y="5573713"/>
          <p14:tracePt t="56050" x="4305300" y="5565775"/>
          <p14:tracePt t="56059" x="4321175" y="5549900"/>
          <p14:tracePt t="56064" x="4329113" y="5534025"/>
          <p14:tracePt t="56072" x="4344988" y="5518150"/>
          <p14:tracePt t="56080" x="4360863" y="5502275"/>
          <p14:tracePt t="56088" x="4368800" y="5494338"/>
          <p14:tracePt t="56096" x="4384675" y="5478463"/>
          <p14:tracePt t="56104" x="4392613" y="5462588"/>
          <p14:tracePt t="56113" x="4392613" y="5454650"/>
          <p14:tracePt t="56133" x="4392613" y="5446713"/>
          <p14:tracePt t="56504" x="4392613" y="5438775"/>
          <p14:tracePt t="56512" x="4392613" y="5430838"/>
          <p14:tracePt t="56538" x="4400550" y="5430838"/>
          <p14:tracePt t="56546" x="4400550" y="5422900"/>
          <p14:tracePt t="57068" x="4400550" y="5414963"/>
          <p14:tracePt t="57076" x="4400550" y="5407025"/>
          <p14:tracePt t="57090" x="4400550" y="5399088"/>
          <p14:tracePt t="57098" x="4392613" y="5383213"/>
          <p14:tracePt t="57114" x="4384675" y="5375275"/>
          <p14:tracePt t="57123" x="4384675" y="5367338"/>
          <p14:tracePt t="57131" x="4376738" y="5359400"/>
          <p14:tracePt t="57158" x="4376738" y="5351463"/>
          <p14:tracePt t="57166" x="4376738" y="5335588"/>
          <p14:tracePt t="57175" x="4376738" y="5327650"/>
          <p14:tracePt t="57183" x="4368800" y="5310188"/>
          <p14:tracePt t="57190" x="4368800" y="5294313"/>
          <p14:tracePt t="57198" x="4368800" y="5286375"/>
          <p14:tracePt t="57206" x="4368800" y="5270500"/>
          <p14:tracePt t="57214" x="4360863" y="5254625"/>
          <p14:tracePt t="57222" x="4360863" y="5246688"/>
          <p14:tracePt t="57228" x="4344988" y="5230813"/>
          <p14:tracePt t="57236" x="4337050" y="5207000"/>
          <p14:tracePt t="57244" x="4329113" y="5175250"/>
          <p14:tracePt t="57252" x="4313238" y="5159375"/>
          <p14:tracePt t="57260" x="4297363" y="5127625"/>
          <p14:tracePt t="57268" x="4281488" y="5111750"/>
          <p14:tracePt t="57276" x="4273550" y="5103813"/>
          <p14:tracePt t="57284" x="4265613" y="5087938"/>
          <p14:tracePt t="57292" x="4257675" y="5072063"/>
          <p14:tracePt t="57301" x="4249738" y="5056188"/>
          <p14:tracePt t="57308" x="4241800" y="5048250"/>
          <p14:tracePt t="57319" x="4233863" y="5032375"/>
          <p14:tracePt t="57327" x="4233863" y="5016500"/>
          <p14:tracePt t="57332" x="4233863" y="5008563"/>
          <p14:tracePt t="57342" x="4225925" y="5000625"/>
          <p14:tracePt t="57348" x="4225925" y="4992688"/>
          <p14:tracePt t="57358" x="4217988" y="4984750"/>
          <p14:tracePt t="57366" x="4210050" y="4976813"/>
          <p14:tracePt t="57375" x="4210050" y="4959350"/>
          <p14:tracePt t="57388" x="4200525" y="4959350"/>
          <p14:tracePt t="57396" x="4200525" y="4951413"/>
          <p14:tracePt t="57405" x="4200525" y="4943475"/>
          <p14:tracePt t="57413" x="4192588" y="4927600"/>
          <p14:tracePt t="57428" x="4192588" y="4919663"/>
          <p14:tracePt t="57436" x="4192588" y="4903788"/>
          <p14:tracePt t="57453" x="4184650" y="4903788"/>
          <p14:tracePt t="57460" x="4184650" y="4895850"/>
          <p14:tracePt t="57469" x="4184650" y="4887913"/>
          <p14:tracePt t="57490" x="4184650" y="4879975"/>
          <p14:tracePt t="57502" x="4184650" y="4872038"/>
          <p14:tracePt t="57518" x="4184650" y="4864100"/>
          <p14:tracePt t="57526" x="4176713" y="4864100"/>
          <p14:tracePt t="57804" x="4176713" y="4856163"/>
          <p14:tracePt t="58408" x="4168775" y="4856163"/>
          <p14:tracePt t="58772" x="4160838" y="4856163"/>
          <p14:tracePt t="58792" x="4152900" y="4856163"/>
          <p14:tracePt t="61232" x="4144963" y="4840288"/>
          <p14:tracePt t="61240" x="4129088" y="4824413"/>
          <p14:tracePt t="61248" x="4105275" y="4808538"/>
          <p14:tracePt t="61256" x="4089400" y="4792663"/>
          <p14:tracePt t="61264" x="4073525" y="4792663"/>
          <p14:tracePt t="61412" x="4073525" y="4784725"/>
          <p14:tracePt t="61428" x="4065588" y="4760913"/>
          <p14:tracePt t="61437" x="4057650" y="4721225"/>
          <p14:tracePt t="61444" x="4041775" y="4689475"/>
          <p14:tracePt t="61450" x="4025900" y="4616450"/>
          <p14:tracePt t="61459" x="4002088" y="4545013"/>
          <p14:tracePt t="61466" x="3970338" y="4473575"/>
          <p14:tracePt t="61475" x="3930650" y="4386263"/>
          <p14:tracePt t="61482" x="3875088" y="4281488"/>
          <p14:tracePt t="61490" x="3802063" y="4194175"/>
          <p14:tracePt t="61498" x="3746500" y="4106863"/>
          <p14:tracePt t="61507" x="3690938" y="4011613"/>
          <p14:tracePt t="61514" x="3627438" y="3914775"/>
          <p14:tracePt t="61522" x="3571875" y="3827463"/>
          <p14:tracePt t="61530" x="3508375" y="3740150"/>
          <p14:tracePt t="61539" x="3451225" y="3652838"/>
          <p14:tracePt t="61546" x="3387725" y="3587750"/>
          <p14:tracePt t="61552" x="3324225" y="3524250"/>
          <p14:tracePt t="61560" x="3260725" y="3476625"/>
          <p14:tracePt t="61568" x="3205163" y="3421063"/>
          <p14:tracePt t="61576" x="3141663" y="3373438"/>
          <p14:tracePt t="61584" x="3076575" y="3317875"/>
          <p14:tracePt t="61592" x="3013075" y="3278188"/>
          <p14:tracePt t="61600" x="2965450" y="3236913"/>
          <p14:tracePt t="61608" x="2917825" y="3197225"/>
          <p14:tracePt t="61616" x="2870200" y="3181350"/>
          <p14:tracePt t="61628" x="2782888" y="3149600"/>
          <p14:tracePt t="61637" x="2725738" y="3133725"/>
          <p14:tracePt t="61642" x="2693988" y="3109913"/>
          <p14:tracePt t="61650" x="2654300" y="3094038"/>
          <p14:tracePt t="61659" x="2614613" y="3078163"/>
          <p14:tracePt t="61667" x="2574925" y="3062288"/>
          <p14:tracePt t="61675" x="2519363" y="3038475"/>
          <p14:tracePt t="61683" x="2479675" y="3030538"/>
          <p14:tracePt t="61690" x="2439988" y="3014663"/>
          <p14:tracePt t="61698" x="2400300" y="3006725"/>
          <p14:tracePt t="61707" x="2366963" y="2998788"/>
          <p14:tracePt t="61715" x="2319338" y="2990850"/>
          <p14:tracePt t="61722" x="2279650" y="2982913"/>
          <p14:tracePt t="61729" x="2232025" y="2974975"/>
          <p14:tracePt t="61736" x="2176463" y="2974975"/>
          <p14:tracePt t="61745" x="2136775" y="2967038"/>
          <p14:tracePt t="61752" x="2089150" y="2967038"/>
          <p14:tracePt t="61761" x="2033588" y="2951163"/>
          <p14:tracePt t="61769" x="2000250" y="2951163"/>
          <p14:tracePt t="61776" x="1992313" y="2951163"/>
          <p14:tracePt t="61784" x="1976438" y="2951163"/>
          <p14:tracePt t="61813" x="1968500" y="2943225"/>
          <p14:tracePt t="61827" x="1960563" y="2943225"/>
          <p14:tracePt t="61834" x="1960563" y="2935288"/>
          <p14:tracePt t="61842" x="1944688" y="2927350"/>
          <p14:tracePt t="61850" x="1928813" y="2919413"/>
          <p14:tracePt t="61867" x="1920875" y="2919413"/>
          <p14:tracePt t="61875" x="1912938" y="2919413"/>
          <p14:tracePt t="61883" x="1905000" y="2919413"/>
          <p14:tracePt t="62078" x="1905000" y="2909888"/>
          <p14:tracePt t="62087" x="1897063" y="2909888"/>
          <p14:tracePt t="62098" x="1889125" y="2909888"/>
          <p14:tracePt t="62112" x="1881188" y="2909888"/>
          <p14:tracePt t="62120" x="1873250" y="2909888"/>
          <p14:tracePt t="62128" x="1865313" y="2919413"/>
          <p14:tracePt t="62144" x="1857375" y="2919413"/>
          <p14:tracePt t="65486" x="1865313" y="2943225"/>
          <p14:tracePt t="65494" x="2008188" y="3054350"/>
          <p14:tracePt t="65502" x="2152650" y="3173413"/>
          <p14:tracePt t="65510" x="2359025" y="3333750"/>
          <p14:tracePt t="65516" x="2551113" y="3468688"/>
          <p14:tracePt t="65524" x="2759075" y="3660775"/>
          <p14:tracePt t="65532" x="2941638" y="3803650"/>
          <p14:tracePt t="65540" x="3060700" y="3922713"/>
          <p14:tracePt t="65548" x="3157538" y="4019550"/>
          <p14:tracePt t="65556" x="3244850" y="4114800"/>
          <p14:tracePt t="65564" x="3332163" y="4202113"/>
          <p14:tracePt t="65573" x="3427413" y="4281488"/>
          <p14:tracePt t="65580" x="3516313" y="4346575"/>
          <p14:tracePt t="65588" x="3603625" y="4418013"/>
          <p14:tracePt t="65596" x="3690938" y="4481513"/>
          <p14:tracePt t="65602" x="3778250" y="4537075"/>
          <p14:tracePt t="65610" x="3851275" y="4576763"/>
          <p14:tracePt t="65618" x="3922713" y="4616450"/>
          <p14:tracePt t="65626" x="3986213" y="4641850"/>
          <p14:tracePt t="65634" x="4033838" y="4657725"/>
          <p14:tracePt t="65642" x="4065588" y="4665663"/>
          <p14:tracePt t="65651" x="4081463" y="4673600"/>
          <p14:tracePt t="65658" x="4089400" y="4681538"/>
          <p14:tracePt t="65666" x="4097338" y="4681538"/>
          <p14:tracePt t="65756" x="4105275" y="4681538"/>
          <p14:tracePt t="65777" x="4113213" y="4681538"/>
          <p14:tracePt t="65854" x="4121150" y="4673600"/>
          <p14:tracePt t="65863" x="4121150" y="4665663"/>
          <p14:tracePt t="65870" x="4129088" y="4641850"/>
          <p14:tracePt t="65878" x="4129088" y="4624388"/>
          <p14:tracePt t="65886" x="4137025" y="4592638"/>
          <p14:tracePt t="65893" x="4152900" y="4560888"/>
          <p14:tracePt t="65900" x="4160838" y="4529138"/>
          <p14:tracePt t="65908" x="4168775" y="4505325"/>
          <p14:tracePt t="65916" x="4184650" y="4489450"/>
          <p14:tracePt t="65924" x="4192588" y="4465638"/>
          <p14:tracePt t="65933" x="4200525" y="4449763"/>
          <p14:tracePt t="65940" x="4217988" y="4433888"/>
          <p14:tracePt t="65948" x="4233863" y="4418013"/>
          <p14:tracePt t="65956" x="4241800" y="4402138"/>
          <p14:tracePt t="65974" x="4249738" y="4394200"/>
          <p14:tracePt t="66084" x="4257675" y="4418013"/>
          <p14:tracePt t="66092" x="4265613" y="4465638"/>
          <p14:tracePt t="66100" x="4273550" y="4505325"/>
          <p14:tracePt t="66108" x="4289425" y="4552950"/>
          <p14:tracePt t="66117" x="4297363" y="4584700"/>
          <p14:tracePt t="66124" x="4305300" y="4608513"/>
          <p14:tracePt t="66132" x="4313238" y="4624388"/>
          <p14:tracePt t="66140" x="4329113" y="4641850"/>
          <p14:tracePt t="66149" x="4344988" y="4657725"/>
          <p14:tracePt t="66156" x="4360863" y="4673600"/>
          <p14:tracePt t="66162" x="4376738" y="4681538"/>
          <p14:tracePt t="66170" x="4384675" y="4697413"/>
          <p14:tracePt t="66178" x="4400550" y="4705350"/>
          <p14:tracePt t="66186" x="4408488" y="4705350"/>
          <p14:tracePt t="66194" x="4424363" y="4721225"/>
          <p14:tracePt t="66202" x="4424363" y="4737100"/>
          <p14:tracePt t="66210" x="4440238" y="4745038"/>
          <p14:tracePt t="66218" x="4456113" y="4760913"/>
          <p14:tracePt t="66227" x="4471988" y="4776788"/>
          <p14:tracePt t="66234" x="4487863" y="4792663"/>
          <p14:tracePt t="66242" x="4511675" y="4808538"/>
          <p14:tracePt t="66250" x="4543425" y="4824413"/>
          <p14:tracePt t="66258" x="4576763" y="4840288"/>
          <p14:tracePt t="66264" x="4608513" y="4848225"/>
          <p14:tracePt t="66273" x="4656138" y="4864100"/>
          <p14:tracePt t="66280" x="4695825" y="4864100"/>
          <p14:tracePt t="66288" x="4727575" y="4872038"/>
          <p14:tracePt t="66296" x="4751388" y="4879975"/>
          <p14:tracePt t="66305" x="4759325" y="4887913"/>
          <p14:tracePt t="66312" x="4775200" y="4887913"/>
          <p14:tracePt t="66320" x="4791075" y="4895850"/>
          <p14:tracePt t="66328" x="4799013" y="4895850"/>
          <p14:tracePt t="66337" x="4799013" y="4903788"/>
          <p14:tracePt t="66344" x="4806950" y="4903788"/>
          <p14:tracePt t="66353" x="4814888" y="4903788"/>
          <p14:tracePt t="66406" x="4822825" y="4911725"/>
          <p14:tracePt t="66418" x="4830763" y="4919663"/>
          <p14:tracePt t="66426" x="4830763" y="4927600"/>
          <p14:tracePt t="66574" x="4830763" y="4919663"/>
          <p14:tracePt t="66594" x="4830763" y="4911725"/>
          <p14:tracePt t="66606" x="4822825" y="4911725"/>
          <p14:tracePt t="73088" x="4822825" y="4887913"/>
          <p14:tracePt t="73096" x="4838700" y="4864100"/>
          <p14:tracePt t="73104" x="4846638" y="4856163"/>
          <p14:tracePt t="73112" x="4846638" y="4840288"/>
          <p14:tracePt t="73120" x="4822825" y="4824413"/>
          <p14:tracePt t="73128" x="4806950" y="4824413"/>
          <p14:tracePt t="73136" x="4759325" y="4816475"/>
          <p14:tracePt t="73144" x="4719638" y="4816475"/>
          <p14:tracePt t="73152" x="4672013" y="4832350"/>
          <p14:tracePt t="73161" x="4608513" y="4872038"/>
          <p14:tracePt t="73168" x="4551363" y="4895850"/>
          <p14:tracePt t="73174" x="4511675" y="4943475"/>
          <p14:tracePt t="73182" x="4487863" y="5016500"/>
          <p14:tracePt t="73190" x="4487863" y="5087938"/>
          <p14:tracePt t="73198" x="4495800" y="5143500"/>
          <p14:tracePt t="73207" x="4511675" y="5191125"/>
          <p14:tracePt t="73214" x="4527550" y="5207000"/>
          <p14:tracePt t="73239" x="4535488" y="5207000"/>
          <p14:tracePt t="73398" x="4551363" y="5199063"/>
          <p14:tracePt t="73406" x="4567238" y="5175250"/>
          <p14:tracePt t="73414" x="4576763" y="5151438"/>
          <p14:tracePt t="73422" x="4584700" y="5143500"/>
          <p14:tracePt t="73430" x="4584700" y="5127625"/>
          <p14:tracePt t="73438" x="4592638" y="5111750"/>
          <p14:tracePt t="73446" x="4592638" y="5095875"/>
          <p14:tracePt t="73452" x="4592638" y="5087938"/>
          <p14:tracePt t="73461" x="4592638" y="5072063"/>
          <p14:tracePt t="73468" x="4576763" y="5056188"/>
          <p14:tracePt t="73476" x="4559300" y="5040313"/>
          <p14:tracePt t="73485" x="4543425" y="5032375"/>
          <p14:tracePt t="73493" x="4527550" y="5016500"/>
          <p14:tracePt t="73500" x="4519613" y="5000625"/>
          <p14:tracePt t="73508" x="4511675" y="4984750"/>
          <p14:tracePt t="73516" x="4503738" y="4967288"/>
          <p14:tracePt t="73524" x="4487863" y="4959350"/>
          <p14:tracePt t="73532" x="4479925" y="4943475"/>
          <p14:tracePt t="73540" x="4471988" y="4927600"/>
          <p14:tracePt t="73548" x="4471988" y="4919663"/>
          <p14:tracePt t="73562" x="4471988" y="4911725"/>
          <p14:tracePt t="73570" x="4471988" y="4903788"/>
          <p14:tracePt t="73578" x="4471988" y="4895850"/>
          <p14:tracePt t="73586" x="4464050" y="4895850"/>
          <p14:tracePt t="73832" x="4456113" y="4887913"/>
          <p14:tracePt t="73840" x="4440238" y="4840288"/>
          <p14:tracePt t="73848" x="4408488" y="4768850"/>
          <p14:tracePt t="73856" x="4384675" y="4721225"/>
          <p14:tracePt t="73864" x="4352925" y="4657725"/>
          <p14:tracePt t="73872" x="4329113" y="4600575"/>
          <p14:tracePt t="73880" x="4305300" y="4537075"/>
          <p14:tracePt t="73888" x="4281488" y="4481513"/>
          <p14:tracePt t="73896" x="4265613" y="4425950"/>
          <p14:tracePt t="73904" x="4233863" y="4386263"/>
          <p14:tracePt t="73912" x="4217988" y="4338638"/>
          <p14:tracePt t="73920" x="4200525" y="4322763"/>
          <p14:tracePt t="73927" x="4184650" y="4273550"/>
          <p14:tracePt t="73935" x="4168775" y="4241800"/>
          <p14:tracePt t="73942" x="4144963" y="4186238"/>
          <p14:tracePt t="73950" x="4129088" y="4146550"/>
          <p14:tracePt t="73958" x="4113213" y="4106863"/>
          <p14:tracePt t="73966" x="4105275" y="4059238"/>
          <p14:tracePt t="73986" x="4105275" y="3971925"/>
          <p14:tracePt t="73990" x="4105275" y="3914775"/>
          <p14:tracePt t="73998" x="4105275" y="3875088"/>
          <p14:tracePt t="74006" x="4105275" y="3819525"/>
          <p14:tracePt t="74014" x="4105275" y="3787775"/>
          <p14:tracePt t="74022" x="4113213" y="3763963"/>
          <p14:tracePt t="74030" x="4113213" y="3748088"/>
          <p14:tracePt t="74036" x="4113213" y="3740150"/>
          <p14:tracePt t="74110" x="4113213" y="3732213"/>
          <p14:tracePt t="74122" x="4113213" y="3724275"/>
          <p14:tracePt t="74130" x="4089400" y="3724275"/>
          <p14:tracePt t="74138" x="4057650" y="3716338"/>
          <p14:tracePt t="74146" x="4041775" y="3652838"/>
          <p14:tracePt t="74154" x="4041775" y="3595688"/>
          <p14:tracePt t="74162" x="4041775" y="3532188"/>
          <p14:tracePt t="74170" x="4041775" y="3444875"/>
          <p14:tracePt t="74178" x="4041775" y="3389313"/>
          <p14:tracePt t="74186" x="4041775" y="3309938"/>
          <p14:tracePt t="74194" x="4041775" y="3228975"/>
          <p14:tracePt t="74203" x="4017963" y="3157538"/>
          <p14:tracePt t="74210" x="4002088" y="3086100"/>
          <p14:tracePt t="74218" x="3970338" y="3006725"/>
          <p14:tracePt t="74226" x="3922713" y="2927350"/>
          <p14:tracePt t="74232" x="3843338" y="2830513"/>
          <p14:tracePt t="74240" x="3770313" y="2743200"/>
          <p14:tracePt t="74248" x="3667125" y="2663825"/>
          <p14:tracePt t="74256" x="3532188" y="2584450"/>
          <p14:tracePt t="74264" x="3371850" y="2503488"/>
          <p14:tracePt t="74272" x="3244850" y="2432050"/>
          <p14:tracePt t="74280" x="3133725" y="2384425"/>
          <p14:tracePt t="74288" x="3044825" y="2344738"/>
          <p14:tracePt t="74296" x="2973388" y="2312988"/>
          <p14:tracePt t="74304" x="2941638" y="2297113"/>
          <p14:tracePt t="74312" x="2901950" y="2281238"/>
          <p14:tracePt t="74320" x="2894013" y="2265363"/>
          <p14:tracePt t="74326" x="2878138" y="2249488"/>
          <p14:tracePt t="74335" x="2862263" y="2233613"/>
          <p14:tracePt t="74342" x="2862263" y="2216150"/>
          <p14:tracePt t="74370" x="2862263" y="2208213"/>
          <p14:tracePt t="74378" x="2862263" y="2200275"/>
          <p14:tracePt t="74386" x="2862263" y="2192338"/>
          <p14:tracePt t="74394" x="2870200" y="2184400"/>
          <p14:tracePt t="74402" x="2870200" y="2176463"/>
          <p14:tracePt t="74410" x="2878138" y="2168525"/>
          <p14:tracePt t="74472" x="2870200" y="2152650"/>
          <p14:tracePt t="74480" x="2854325" y="2128838"/>
          <p14:tracePt t="74488" x="2838450" y="2105025"/>
          <p14:tracePt t="74496" x="2838450" y="2097088"/>
          <p14:tracePt t="74504" x="2830513" y="2073275"/>
          <p14:tracePt t="74510" x="2822575" y="2057400"/>
          <p14:tracePt t="74518" x="2822575" y="2033588"/>
          <p14:tracePt t="74526" x="2822575" y="2025650"/>
          <p14:tracePt t="74535" x="2814638" y="2009775"/>
          <p14:tracePt t="74542" x="2806700" y="1993900"/>
          <p14:tracePt t="74550" x="2798763" y="1978025"/>
          <p14:tracePt t="74558" x="2782888" y="1978025"/>
          <p14:tracePt t="74566" x="2782888" y="1970088"/>
          <p14:tracePt t="74574" x="2767013" y="1954213"/>
          <p14:tracePt t="74582" x="2751138" y="1946275"/>
          <p14:tracePt t="74590" x="2741613" y="1938338"/>
          <p14:tracePt t="74598" x="2725738" y="1938338"/>
          <p14:tracePt t="74604" x="2709863" y="1930400"/>
          <p14:tracePt t="74612" x="2686050" y="1930400"/>
          <p14:tracePt t="74620" x="2662238" y="1914525"/>
          <p14:tracePt t="74628" x="2638425" y="1906588"/>
          <p14:tracePt t="74636" x="2622550" y="1898650"/>
          <p14:tracePt t="74644" x="2598738" y="1881188"/>
          <p14:tracePt t="74652" x="2582863" y="1873250"/>
          <p14:tracePt t="74660" x="2566988" y="1865313"/>
          <p14:tracePt t="74668" x="2559050" y="1849438"/>
          <p14:tracePt t="74677" x="2551113" y="1849438"/>
          <p14:tracePt t="74685" x="2535238" y="1841500"/>
          <p14:tracePt t="74693" x="2527300" y="1833563"/>
          <p14:tracePt t="74698" x="2519363" y="1825625"/>
          <p14:tracePt t="74706" x="2511425" y="1825625"/>
          <p14:tracePt t="74715" x="2495550" y="1817688"/>
          <p14:tracePt t="74731" x="2487613" y="1817688"/>
          <p14:tracePt t="74738" x="2471738" y="1809750"/>
          <p14:tracePt t="74746" x="2463800" y="1809750"/>
          <p14:tracePt t="74754" x="2447925" y="1809750"/>
          <p14:tracePt t="74762" x="2432050" y="1809750"/>
          <p14:tracePt t="74786" x="2424113" y="1809750"/>
          <p14:tracePt t="74864" x="2416175" y="1809750"/>
          <p14:tracePt t="74934" x="2416175" y="1793875"/>
          <p14:tracePt t="74942" x="2416175" y="1785938"/>
          <p14:tracePt t="74951" x="2416175" y="1770063"/>
          <p14:tracePt t="74958" x="2408238" y="1746250"/>
          <p14:tracePt t="74966" x="2400300" y="1738313"/>
          <p14:tracePt t="74987" x="2384425" y="1698625"/>
          <p14:tracePt t="74988" x="2374900" y="1666875"/>
          <p14:tracePt t="74996" x="2366963" y="1643063"/>
          <p14:tracePt t="75004" x="2351088" y="1635125"/>
          <p14:tracePt t="75013" x="2335213" y="1611313"/>
          <p14:tracePt t="75020" x="2319338" y="1595438"/>
          <p14:tracePt t="75028" x="2311400" y="1579563"/>
          <p14:tracePt t="75036" x="2295525" y="1563688"/>
          <p14:tracePt t="75044" x="2287588" y="1547813"/>
          <p14:tracePt t="75052" x="2271713" y="1547813"/>
          <p14:tracePt t="75060" x="2255838" y="1530350"/>
          <p14:tracePt t="75066" x="2247900" y="1522413"/>
          <p14:tracePt t="75074" x="2232025" y="1506538"/>
          <p14:tracePt t="75082" x="2216150" y="1490663"/>
          <p14:tracePt t="75090" x="2192338" y="1482725"/>
          <p14:tracePt t="75098" x="2168525" y="1474788"/>
          <p14:tracePt t="75106" x="2144713" y="1474788"/>
          <p14:tracePt t="75114" x="2097088" y="1474788"/>
          <p14:tracePt t="75122" x="2057400" y="1474788"/>
          <p14:tracePt t="75130" x="2000250" y="1482725"/>
          <p14:tracePt t="75138" x="1968500" y="1490663"/>
          <p14:tracePt t="75146" x="1920875" y="1498600"/>
          <p14:tracePt t="75154" x="1865313" y="1514475"/>
          <p14:tracePt t="75160" x="1833563" y="1530350"/>
          <p14:tracePt t="75168" x="1785938" y="1555750"/>
          <p14:tracePt t="75176" x="1754188" y="1563688"/>
          <p14:tracePt t="75185" x="1738313" y="1571625"/>
          <p14:tracePt t="75192" x="1730375" y="1579563"/>
          <p14:tracePt t="75201" x="1714500" y="1587500"/>
          <p14:tracePt t="75208" x="1698625" y="1587500"/>
          <p14:tracePt t="75216" x="1690688" y="1595438"/>
          <p14:tracePt t="75252" x="1682750" y="1603375"/>
          <p14:tracePt t="75258" x="1674813" y="1603375"/>
          <p14:tracePt t="75274" x="1666875" y="1603375"/>
          <p14:tracePt t="75282" x="1666875" y="1611313"/>
          <p14:tracePt t="75354" x="1658938" y="1611313"/>
          <p14:tracePt t="75568" x="1651000" y="1611313"/>
          <p14:tracePt t="75576" x="1641475" y="1611313"/>
          <p14:tracePt t="75624" x="1641475" y="1603375"/>
          <p14:tracePt t="75642" x="1641475" y="1595438"/>
          <p14:tracePt t="75737" x="1625600" y="1595438"/>
          <p14:tracePt t="75760" x="1609725" y="1595438"/>
          <p14:tracePt t="75838" x="1601788" y="1595438"/>
          <p14:tracePt t="75850" x="1601788" y="1587500"/>
          <p14:tracePt t="75858" x="1585913" y="1587500"/>
          <p14:tracePt t="75866" x="1577975" y="1571625"/>
          <p14:tracePt t="75874" x="1570038" y="1555750"/>
          <p14:tracePt t="75882" x="1562100" y="1538288"/>
          <p14:tracePt t="75890" x="1554163" y="1530350"/>
          <p14:tracePt t="75898" x="1538288" y="1530350"/>
          <p14:tracePt t="75906" x="1522413" y="1514475"/>
          <p14:tracePt t="75914" x="1506538" y="1498600"/>
          <p14:tracePt t="75920" x="1498600" y="1490663"/>
          <p14:tracePt t="75928" x="1490663" y="1490663"/>
          <p14:tracePt t="75936" x="1482725" y="1482725"/>
          <p14:tracePt t="76172" x="1482725" y="1490663"/>
          <p14:tracePt t="76180" x="1482725" y="1498600"/>
          <p14:tracePt t="76188" x="1474788" y="1514475"/>
          <p14:tracePt t="76196" x="1474788" y="1530350"/>
          <p14:tracePt t="76202" x="1474788" y="1538288"/>
          <p14:tracePt t="76210" x="1474788" y="1555750"/>
          <p14:tracePt t="76218" x="1474788" y="1571625"/>
          <p14:tracePt t="76226" x="1482725" y="1587500"/>
          <p14:tracePt t="76234" x="1498600" y="1595438"/>
          <p14:tracePt t="76242" x="1514475" y="1611313"/>
          <p14:tracePt t="76250" x="1522413" y="1627188"/>
          <p14:tracePt t="76258" x="1538288" y="1643063"/>
          <p14:tracePt t="76267" x="1546225" y="1658938"/>
          <p14:tracePt t="76274" x="1562100" y="1666875"/>
          <p14:tracePt t="76282" x="1570038" y="1674813"/>
          <p14:tracePt t="76290" x="1585913" y="1682750"/>
          <p14:tracePt t="76296" x="1593850" y="1698625"/>
          <p14:tracePt t="76304" x="1609725" y="1706563"/>
          <p14:tracePt t="76312" x="1625600" y="1714500"/>
          <p14:tracePt t="76320" x="1633538" y="1714500"/>
          <p14:tracePt t="76340" x="1641475" y="1722438"/>
          <p14:tracePt t="76352" x="1651000" y="1722438"/>
          <p14:tracePt t="76361" x="1651000" y="1730375"/>
          <p14:tracePt t="76382" x="1658938" y="1730375"/>
          <p14:tracePt t="76398" x="1674813" y="1730375"/>
          <p14:tracePt t="76406" x="1682750" y="1730375"/>
          <p14:tracePt t="76414" x="1698625" y="1730375"/>
          <p14:tracePt t="76422" x="1714500" y="1730375"/>
          <p14:tracePt t="76438" x="1722438" y="1730375"/>
          <p14:tracePt t="76446" x="1730375" y="1730375"/>
          <p14:tracePt t="76454" x="1738313" y="1730375"/>
          <p14:tracePt t="76500" x="1738313" y="1722438"/>
          <p14:tracePt t="76520" x="1738313" y="1706563"/>
          <p14:tracePt t="76528" x="1738313" y="1698625"/>
          <p14:tracePt t="76536" x="1738313" y="1690688"/>
          <p14:tracePt t="76544" x="1738313" y="1674813"/>
          <p14:tracePt t="76552" x="1738313" y="1666875"/>
          <p14:tracePt t="76560" x="1738313" y="1651000"/>
          <p14:tracePt t="76568" x="1730375" y="1635125"/>
          <p14:tracePt t="76576" x="1714500" y="1619250"/>
          <p14:tracePt t="76584" x="1706563" y="1611313"/>
          <p14:tracePt t="76593" x="1698625" y="1603375"/>
          <p14:tracePt t="76600" x="1682750" y="1587500"/>
          <p14:tracePt t="76608" x="1666875" y="1571625"/>
          <p14:tracePt t="76617" x="1651000" y="1555750"/>
          <p14:tracePt t="76622" x="1633538" y="1547813"/>
          <p14:tracePt t="76631" x="1617663" y="1538288"/>
          <p14:tracePt t="76638" x="1609725" y="1530350"/>
          <p14:tracePt t="76646" x="1593850" y="1522413"/>
          <p14:tracePt t="76654" x="1577975" y="1514475"/>
          <p14:tracePt t="76662" x="1554163" y="1506538"/>
          <p14:tracePt t="76670" x="1538288" y="1506538"/>
          <p14:tracePt t="76678" x="1522413" y="1506538"/>
          <p14:tracePt t="76687" x="1506538" y="1506538"/>
          <p14:tracePt t="76694" x="1498600" y="1506538"/>
          <p14:tracePt t="76702" x="1482725" y="1506538"/>
          <p14:tracePt t="76711" x="1466850" y="1506538"/>
          <p14:tracePt t="76717" x="1458913" y="1514475"/>
          <p14:tracePt t="76724" x="1443038" y="1522413"/>
          <p14:tracePt t="76732" x="1419225" y="1530350"/>
          <p14:tracePt t="76740" x="1395413" y="1547813"/>
          <p14:tracePt t="76748" x="1371600" y="1555750"/>
          <p14:tracePt t="76756" x="1347788" y="1571625"/>
          <p14:tracePt t="76764" x="1331913" y="1587500"/>
          <p14:tracePt t="76772" x="1308100" y="1603375"/>
          <p14:tracePt t="76781" x="1284288" y="1619250"/>
          <p14:tracePt t="76788" x="1250950" y="1635125"/>
          <p14:tracePt t="76797" x="1227138" y="1651000"/>
          <p14:tracePt t="76804" x="1203325" y="1666875"/>
          <p14:tracePt t="76810" x="1171575" y="1682750"/>
          <p14:tracePt t="76818" x="1147763" y="1698625"/>
          <p14:tracePt t="76826" x="1123950" y="1714500"/>
          <p14:tracePt t="76834" x="1108075" y="1730375"/>
          <p14:tracePt t="76842" x="1100138" y="1746250"/>
          <p14:tracePt t="76850" x="1084263" y="1754188"/>
          <p14:tracePt t="76858" x="1068388" y="1770063"/>
          <p14:tracePt t="76867" x="1052513" y="1785938"/>
          <p14:tracePt t="76875" x="1036638" y="1801813"/>
          <p14:tracePt t="76883" x="1020763" y="1817688"/>
          <p14:tracePt t="76890" x="1012825" y="1825625"/>
          <p14:tracePt t="76896" x="996950" y="1841500"/>
          <p14:tracePt t="76904" x="981075" y="1857375"/>
          <p14:tracePt t="76912" x="965200" y="1873250"/>
          <p14:tracePt t="76920" x="949325" y="1890713"/>
          <p14:tracePt t="76929" x="933450" y="1914525"/>
          <p14:tracePt t="76936" x="917575" y="1930400"/>
          <p14:tracePt t="76944" x="908050" y="1946275"/>
          <p14:tracePt t="76952" x="892175" y="1978025"/>
          <p14:tracePt t="76960" x="884238" y="1993900"/>
          <p14:tracePt t="76969" x="868363" y="2025650"/>
          <p14:tracePt t="76976" x="860425" y="2049463"/>
          <p14:tracePt t="76983" x="844550" y="2081213"/>
          <p14:tracePt t="76991" x="836613" y="2105025"/>
          <p14:tracePt t="76998" x="828675" y="2128838"/>
          <p14:tracePt t="77007" x="820738" y="2152650"/>
          <p14:tracePt t="77014" x="804863" y="2168525"/>
          <p14:tracePt t="77022" x="796925" y="2192338"/>
          <p14:tracePt t="77031" x="796925" y="2216150"/>
          <p14:tracePt t="77039" x="796925" y="2241550"/>
          <p14:tracePt t="77046" x="796925" y="2257425"/>
          <p14:tracePt t="77054" x="796925" y="2281238"/>
          <p14:tracePt t="77062" x="796925" y="2305050"/>
          <p14:tracePt t="77070" x="796925" y="2328863"/>
          <p14:tracePt t="77078" x="812800" y="2352675"/>
          <p14:tracePt t="77086" x="820738" y="2384425"/>
          <p14:tracePt t="77092" x="836613" y="2400300"/>
          <p14:tracePt t="77100" x="852488" y="2424113"/>
          <p14:tracePt t="77109" x="876300" y="2447925"/>
          <p14:tracePt t="77117" x="892175" y="2471738"/>
          <p14:tracePt t="77124" x="900113" y="2487613"/>
          <p14:tracePt t="77132" x="925513" y="2511425"/>
          <p14:tracePt t="77140" x="965200" y="2527300"/>
          <p14:tracePt t="77148" x="981075" y="2543175"/>
          <p14:tracePt t="77156" x="1028700" y="2559050"/>
          <p14:tracePt t="77164" x="1076325" y="2576513"/>
          <p14:tracePt t="77172" x="1108075" y="2592388"/>
          <p14:tracePt t="77180" x="1155700" y="2616200"/>
          <p14:tracePt t="77186" x="1211263" y="2632075"/>
          <p14:tracePt t="77194" x="1266825" y="2655888"/>
          <p14:tracePt t="77202" x="1331913" y="2671763"/>
          <p14:tracePt t="77211" x="1379538" y="2687638"/>
          <p14:tracePt t="77218" x="1435100" y="2703513"/>
          <p14:tracePt t="77227" x="1490663" y="2719388"/>
          <p14:tracePt t="77234" x="1554163" y="2743200"/>
          <p14:tracePt t="77242" x="1609725" y="2751138"/>
          <p14:tracePt t="77250" x="1666875" y="2759075"/>
          <p14:tracePt t="77258" x="1706563" y="2767013"/>
          <p14:tracePt t="77267" x="1754188" y="2774950"/>
          <p14:tracePt t="77273" x="1809750" y="2782888"/>
          <p14:tracePt t="77282" x="1841500" y="2790825"/>
          <p14:tracePt t="77288" x="1897063" y="2814638"/>
          <p14:tracePt t="77296" x="1944688" y="2822575"/>
          <p14:tracePt t="77304" x="1976438" y="2822575"/>
          <p14:tracePt t="77312" x="2017713" y="2830513"/>
          <p14:tracePt t="77320" x="2041525" y="2830513"/>
          <p14:tracePt t="77328" x="2073275" y="2838450"/>
          <p14:tracePt t="77336" x="2097088" y="2838450"/>
          <p14:tracePt t="77344" x="2112963" y="2838450"/>
          <p14:tracePt t="77352" x="2128838" y="2838450"/>
          <p14:tracePt t="77361" x="2144713" y="2838450"/>
          <p14:tracePt t="77368" x="2152650" y="2838450"/>
          <p14:tracePt t="77374" x="2168525" y="2830513"/>
          <p14:tracePt t="77382" x="2184400" y="2822575"/>
          <p14:tracePt t="77391" x="2200275" y="2814638"/>
          <p14:tracePt t="77398" x="2208213" y="2814638"/>
          <p14:tracePt t="77406" x="2224088" y="2798763"/>
          <p14:tracePt t="77414" x="2232025" y="2782888"/>
          <p14:tracePt t="77422" x="2247900" y="2767013"/>
          <p14:tracePt t="77431" x="2255838" y="2751138"/>
          <p14:tracePt t="77438" x="2263775" y="2743200"/>
          <p14:tracePt t="77446" x="2279650" y="2727325"/>
          <p14:tracePt t="77454" x="2295525" y="2711450"/>
          <p14:tracePt t="77463" x="2311400" y="2695575"/>
          <p14:tracePt t="77470" x="2327275" y="2671763"/>
          <p14:tracePt t="77478" x="2343150" y="2640013"/>
          <p14:tracePt t="77484" x="2359025" y="2616200"/>
          <p14:tracePt t="77493" x="2374900" y="2592388"/>
          <p14:tracePt t="77500" x="2392363" y="2576513"/>
          <p14:tracePt t="77508" x="2408238" y="2551113"/>
          <p14:tracePt t="77517" x="2416175" y="2527300"/>
          <p14:tracePt t="77524" x="2432050" y="2503488"/>
          <p14:tracePt t="77533" x="2447925" y="2471738"/>
          <p14:tracePt t="77541" x="2463800" y="2447925"/>
          <p14:tracePt t="77548" x="2479675" y="2432050"/>
          <p14:tracePt t="77556" x="2495550" y="2408238"/>
          <p14:tracePt t="77564" x="2511425" y="2376488"/>
          <p14:tracePt t="77573" x="2527300" y="2352675"/>
          <p14:tracePt t="77580" x="2543175" y="2320925"/>
          <p14:tracePt t="77586" x="2551113" y="2312988"/>
          <p14:tracePt t="77594" x="2566988" y="2289175"/>
          <p14:tracePt t="77602" x="2582863" y="2265363"/>
          <p14:tracePt t="77610" x="2590800" y="2241550"/>
          <p14:tracePt t="77618" x="2606675" y="2208213"/>
          <p14:tracePt t="77626" x="2614613" y="2176463"/>
          <p14:tracePt t="77634" x="2622550" y="2144713"/>
          <p14:tracePt t="77643" x="2630488" y="2112963"/>
          <p14:tracePt t="77650" x="2630488" y="2089150"/>
          <p14:tracePt t="77658" x="2630488" y="2073275"/>
          <p14:tracePt t="77667" x="2630488" y="2057400"/>
          <p14:tracePt t="77674" x="2638425" y="2041525"/>
          <p14:tracePt t="77682" x="2638425" y="2017713"/>
          <p14:tracePt t="77690" x="2638425" y="2009775"/>
          <p14:tracePt t="77698" x="2630488" y="1993900"/>
          <p14:tracePt t="77706" x="2622550" y="1978025"/>
          <p14:tracePt t="77714" x="2606675" y="1962150"/>
          <p14:tracePt t="77722" x="2590800" y="1954213"/>
          <p14:tracePt t="77730" x="2582863" y="1938338"/>
          <p14:tracePt t="77738" x="2566988" y="1922463"/>
          <p14:tracePt t="77744" x="2551113" y="1898650"/>
          <p14:tracePt t="77752" x="2535238" y="1881188"/>
          <p14:tracePt t="77760" x="2519363" y="1865313"/>
          <p14:tracePt t="77769" x="2503488" y="1849438"/>
          <p14:tracePt t="77776" x="2487613" y="1833563"/>
          <p14:tracePt t="77784" x="2479675" y="1817688"/>
          <p14:tracePt t="77792" x="2455863" y="1801813"/>
          <p14:tracePt t="77800" x="2432050" y="1785938"/>
          <p14:tracePt t="77808" x="2400300" y="1770063"/>
          <p14:tracePt t="77817" x="2366963" y="1754188"/>
          <p14:tracePt t="77824" x="2343150" y="1738313"/>
          <p14:tracePt t="77832" x="2295525" y="1722438"/>
          <p14:tracePt t="77838" x="2271713" y="1706563"/>
          <p14:tracePt t="77846" x="2239963" y="1690688"/>
          <p14:tracePt t="77854" x="2200275" y="1674813"/>
          <p14:tracePt t="77862" x="2176463" y="1658938"/>
          <p14:tracePt t="77870" x="2152650" y="1643063"/>
          <p14:tracePt t="77879" x="2128838" y="1635125"/>
          <p14:tracePt t="77886" x="2112963" y="1619250"/>
          <p14:tracePt t="77894" x="2089150" y="1603375"/>
          <p14:tracePt t="77902" x="2073275" y="1587500"/>
          <p14:tracePt t="77910" x="2065338" y="1571625"/>
          <p14:tracePt t="77918" x="2041525" y="1555750"/>
          <p14:tracePt t="77924" x="2025650" y="1547813"/>
          <p14:tracePt t="77932" x="2008188" y="1538288"/>
          <p14:tracePt t="77940" x="1984375" y="1522413"/>
          <p14:tracePt t="77948" x="1976438" y="1514475"/>
          <p14:tracePt t="77956" x="1952625" y="1514475"/>
          <p14:tracePt t="77969" x="1936750" y="1506538"/>
          <p14:tracePt t="77972" x="1912938" y="1506538"/>
          <p14:tracePt t="77981" x="1905000" y="1506538"/>
          <p14:tracePt t="77988" x="1889125" y="1506538"/>
          <p14:tracePt t="77996" x="1865313" y="1506538"/>
          <p14:tracePt t="78004" x="1849438" y="1506538"/>
          <p14:tracePt t="78012" x="1801813" y="1506538"/>
          <p14:tracePt t="78020" x="1762125" y="1506538"/>
          <p14:tracePt t="78027" x="1722438" y="1514475"/>
          <p14:tracePt t="78034" x="1674813" y="1522413"/>
          <p14:tracePt t="78042" x="1633538" y="1522413"/>
          <p14:tracePt t="78050" x="1585913" y="1547813"/>
          <p14:tracePt t="78058" x="1538288" y="1555750"/>
          <p14:tracePt t="78066" x="1506538" y="1571625"/>
          <p14:tracePt t="78074" x="1474788" y="1579563"/>
          <p14:tracePt t="78082" x="1450975" y="1587500"/>
          <p14:tracePt t="78090" x="1419225" y="1603375"/>
          <p14:tracePt t="78098" x="1387475" y="1619250"/>
          <p14:tracePt t="78106" x="1363663" y="1627188"/>
          <p14:tracePt t="78113" x="1339850" y="1643063"/>
          <p14:tracePt t="78120" x="1331913" y="1651000"/>
          <p14:tracePt t="78128" x="1316038" y="1666875"/>
          <p14:tracePt t="78136" x="1300163" y="1674813"/>
          <p14:tracePt t="78144" x="1274763" y="1690688"/>
          <p14:tracePt t="78152" x="1258888" y="1706563"/>
          <p14:tracePt t="78161" x="1235075" y="1722438"/>
          <p14:tracePt t="78168" x="1227138" y="1738313"/>
          <p14:tracePt t="78176" x="1211263" y="1754188"/>
          <p14:tracePt t="78184" x="1187450" y="1770063"/>
          <p14:tracePt t="78192" x="1171575" y="1778000"/>
          <p14:tracePt t="78200" x="1147763" y="1793875"/>
          <p14:tracePt t="78206" x="1123950" y="1809750"/>
          <p14:tracePt t="78214" x="1100138" y="1825625"/>
          <p14:tracePt t="78222" x="1084263" y="1841500"/>
          <p14:tracePt t="78231" x="1068388" y="1857375"/>
          <p14:tracePt t="78238" x="1052513" y="1873250"/>
          <p14:tracePt t="78246" x="1036638" y="1890713"/>
          <p14:tracePt t="78254" x="1020763" y="1898650"/>
          <p14:tracePt t="78262" x="1004888" y="1914525"/>
          <p14:tracePt t="78270" x="1004888" y="1930400"/>
          <p14:tracePt t="78278" x="996950" y="1930400"/>
          <p14:tracePt t="78286" x="996950" y="1938338"/>
          <p14:tracePt t="78304" x="989013" y="1938338"/>
          <p14:tracePt t="78606" x="981075" y="1938338"/>
          <p14:tracePt t="78622" x="981075" y="1954213"/>
          <p14:tracePt t="78630" x="965200" y="1970088"/>
          <p14:tracePt t="78638" x="957263" y="2001838"/>
          <p14:tracePt t="78646" x="941388" y="2033588"/>
          <p14:tracePt t="78654" x="933450" y="2065338"/>
          <p14:tracePt t="78662" x="933450" y="2097088"/>
          <p14:tracePt t="78670" x="925513" y="2128838"/>
          <p14:tracePt t="78678" x="925513" y="2160588"/>
          <p14:tracePt t="78684" x="917575" y="2184400"/>
          <p14:tracePt t="78692" x="917575" y="2208213"/>
          <p14:tracePt t="78700" x="917575" y="2233613"/>
          <p14:tracePt t="78708" x="917575" y="2257425"/>
          <p14:tracePt t="78716" x="917575" y="2273300"/>
          <p14:tracePt t="78724" x="917575" y="2297113"/>
          <p14:tracePt t="78733" x="917575" y="2320925"/>
          <p14:tracePt t="78740" x="925513" y="2352675"/>
          <p14:tracePt t="78748" x="941388" y="2376488"/>
          <p14:tracePt t="78756" x="957263" y="2408238"/>
          <p14:tracePt t="78764" x="973138" y="2432050"/>
          <p14:tracePt t="78773" x="989013" y="2463800"/>
          <p14:tracePt t="78778" x="1004888" y="2511425"/>
          <p14:tracePt t="78786" x="1020763" y="2543175"/>
          <p14:tracePt t="78795" x="1036638" y="2566988"/>
          <p14:tracePt t="78802" x="1052513" y="2592388"/>
          <p14:tracePt t="78811" x="1068388" y="2608263"/>
          <p14:tracePt t="78818" x="1084263" y="2632075"/>
          <p14:tracePt t="78826" x="1092200" y="2647950"/>
          <p14:tracePt t="78834" x="1108075" y="2663825"/>
          <p14:tracePt t="78842" x="1131888" y="2679700"/>
          <p14:tracePt t="78850" x="1163638" y="2695575"/>
          <p14:tracePt t="78858" x="1195388" y="2711450"/>
          <p14:tracePt t="78864" x="1243013" y="2727325"/>
          <p14:tracePt t="78872" x="1274763" y="2743200"/>
          <p14:tracePt t="78880" x="1316038" y="2759075"/>
          <p14:tracePt t="78888" x="1339850" y="2774950"/>
          <p14:tracePt t="78896" x="1379538" y="2798763"/>
          <p14:tracePt t="78904" x="1411288" y="2806700"/>
          <p14:tracePt t="78912" x="1435100" y="2814638"/>
          <p14:tracePt t="78921" x="1458913" y="2822575"/>
          <p14:tracePt t="78928" x="1490663" y="2838450"/>
          <p14:tracePt t="78936" x="1522413" y="2846388"/>
          <p14:tracePt t="78945" x="1554163" y="2854325"/>
          <p14:tracePt t="78952" x="1585913" y="2862263"/>
          <p14:tracePt t="78969" x="1658938" y="2870200"/>
          <p14:tracePt t="78974" x="1682750" y="2870200"/>
          <p14:tracePt t="78983" x="1690688" y="2870200"/>
          <p14:tracePt t="78990" x="1706563" y="2878138"/>
          <p14:tracePt t="78998" x="1722438" y="2878138"/>
          <p14:tracePt t="79006" x="1730375" y="2878138"/>
          <p14:tracePt t="79014" x="1746250" y="2878138"/>
          <p14:tracePt t="79022" x="1762125" y="2886075"/>
          <p14:tracePt t="79030" x="1770063" y="2886075"/>
          <p14:tracePt t="79038" x="1785938" y="2886075"/>
          <p14:tracePt t="79046" x="1793875" y="2886075"/>
          <p14:tracePt t="79054" x="1817688" y="2886075"/>
          <p14:tracePt t="79062" x="1833563" y="2878138"/>
          <p14:tracePt t="79070" x="1849438" y="2870200"/>
          <p14:tracePt t="79076" x="1865313" y="2870200"/>
          <p14:tracePt t="79084" x="1873250" y="2854325"/>
          <p14:tracePt t="79092" x="1889125" y="2838450"/>
          <p14:tracePt t="79100" x="1905000" y="2822575"/>
          <p14:tracePt t="79108" x="1920875" y="2806700"/>
          <p14:tracePt t="79116" x="1936750" y="2790825"/>
          <p14:tracePt t="79124" x="1944688" y="2782888"/>
          <p14:tracePt t="79132" x="1960563" y="2767013"/>
          <p14:tracePt t="79140" x="1976438" y="2751138"/>
          <p14:tracePt t="79146" x="2000250" y="2727325"/>
          <p14:tracePt t="79154" x="2017713" y="2711450"/>
          <p14:tracePt t="79163" x="2033588" y="2687638"/>
          <p14:tracePt t="79170" x="2049463" y="2671763"/>
          <p14:tracePt t="79178" x="2065338" y="2655888"/>
          <p14:tracePt t="79186" x="2073275" y="2632075"/>
          <p14:tracePt t="79194" x="2089150" y="2616200"/>
          <p14:tracePt t="79202" x="2105025" y="2600325"/>
          <p14:tracePt t="79210" x="2120900" y="2584450"/>
          <p14:tracePt t="79218" x="2136775" y="2576513"/>
          <p14:tracePt t="79226" x="2152650" y="2559050"/>
          <p14:tracePt t="79234" x="2160588" y="2543175"/>
          <p14:tracePt t="79240" x="2176463" y="2527300"/>
          <p14:tracePt t="79248" x="2192338" y="2511425"/>
          <p14:tracePt t="79256" x="2208213" y="2495550"/>
          <p14:tracePt t="79264" x="2224088" y="2495550"/>
          <p14:tracePt t="79272" x="2224088" y="2479675"/>
          <p14:tracePt t="79280" x="2232025" y="2471738"/>
          <p14:tracePt t="79288" x="2239963" y="2463800"/>
          <p14:tracePt t="79296" x="2255838" y="2463800"/>
          <p14:tracePt t="79304" x="2255838" y="2447925"/>
          <p14:tracePt t="79313" x="2271713" y="2439988"/>
          <p14:tracePt t="79320" x="2279650" y="2432050"/>
          <p14:tracePt t="79326" x="2295525" y="2424113"/>
          <p14:tracePt t="79334" x="2295525" y="2416175"/>
          <p14:tracePt t="79344" x="2303463" y="2416175"/>
          <p14:tracePt t="79350" x="2311400" y="2408238"/>
          <p14:tracePt t="79500" x="2311400" y="2400300"/>
          <p14:tracePt t="80232" x="2319338" y="2392363"/>
          <p14:tracePt t="80240" x="2335213" y="2376488"/>
          <p14:tracePt t="80248" x="2351088" y="2360613"/>
          <p14:tracePt t="80256" x="2366963" y="2344738"/>
          <p14:tracePt t="80264" x="2374900" y="2328863"/>
          <p14:tracePt t="80272" x="2392363" y="2305050"/>
          <p14:tracePt t="80278" x="2408238" y="2281238"/>
          <p14:tracePt t="80286" x="2424113" y="2257425"/>
          <p14:tracePt t="80294" x="2439988" y="2241550"/>
          <p14:tracePt t="80302" x="2447925" y="2216150"/>
          <p14:tracePt t="80310" x="2463800" y="2208213"/>
          <p14:tracePt t="80318" x="2463800" y="2184400"/>
          <p14:tracePt t="80326" x="2471738" y="2168525"/>
          <p14:tracePt t="80334" x="2471738" y="2144713"/>
          <p14:tracePt t="80342" x="2479675" y="2128838"/>
          <p14:tracePt t="80350" x="2479675" y="2105025"/>
          <p14:tracePt t="80358" x="2479675" y="2089150"/>
          <p14:tracePt t="80364" x="2479675" y="2065338"/>
          <p14:tracePt t="80372" x="2479675" y="2057400"/>
          <p14:tracePt t="80381" x="2479675" y="2025650"/>
          <p14:tracePt t="80389" x="2479675" y="2009775"/>
          <p14:tracePt t="80396" x="2479675" y="2001838"/>
          <p14:tracePt t="80404" x="2471738" y="1985963"/>
          <p14:tracePt t="80412" x="2463800" y="1970088"/>
          <p14:tracePt t="80420" x="2455863" y="1962150"/>
          <p14:tracePt t="80428" x="2439988" y="1954213"/>
          <p14:tracePt t="80436" x="2432050" y="1938338"/>
          <p14:tracePt t="80444" x="2424113" y="1922463"/>
          <p14:tracePt t="80452" x="2408238" y="1914525"/>
          <p14:tracePt t="80458" x="2392363" y="1898650"/>
          <p14:tracePt t="80467" x="2374900" y="1890713"/>
          <p14:tracePt t="80474" x="2366963" y="1873250"/>
          <p14:tracePt t="80482" x="2351088" y="1857375"/>
          <p14:tracePt t="80491" x="2335213" y="1849438"/>
          <p14:tracePt t="80499" x="2319338" y="1833563"/>
          <p14:tracePt t="80506" x="2303463" y="1825625"/>
          <p14:tracePt t="80522" x="2287588" y="1817688"/>
          <p14:tracePt t="80530" x="2279650" y="1809750"/>
          <p14:tracePt t="80538" x="2271713" y="1801813"/>
          <p14:tracePt t="80546" x="2263775" y="1801813"/>
          <p14:tracePt t="80552" x="2247900" y="1785938"/>
          <p14:tracePt t="80561" x="2247900" y="1778000"/>
          <p14:tracePt t="80568" x="2232025" y="1770063"/>
          <p14:tracePt t="80577" x="2216150" y="1762125"/>
          <p14:tracePt t="80584" x="2200275" y="1746250"/>
          <p14:tracePt t="80592" x="2192338" y="1730375"/>
          <p14:tracePt t="80600" x="2168525" y="1722438"/>
          <p14:tracePt t="80608" x="2144713" y="1714500"/>
          <p14:tracePt t="80616" x="2128838" y="1698625"/>
          <p14:tracePt t="80624" x="2105025" y="1690688"/>
          <p14:tracePt t="80632" x="2097088" y="1682750"/>
          <p14:tracePt t="80641" x="2073275" y="1666875"/>
          <p14:tracePt t="80646" x="2049463" y="1651000"/>
          <p14:tracePt t="80654" x="2017713" y="1635125"/>
          <p14:tracePt t="80662" x="2000250" y="1619250"/>
          <p14:tracePt t="80670" x="1976438" y="1603375"/>
          <p14:tracePt t="80678" x="1960563" y="1587500"/>
          <p14:tracePt t="80686" x="1952625" y="1587500"/>
          <p14:tracePt t="80694" x="1936750" y="1579563"/>
          <p14:tracePt t="80702" x="1920875" y="1579563"/>
          <p14:tracePt t="80710" x="1912938" y="1579563"/>
          <p14:tracePt t="80718" x="1897063" y="1579563"/>
          <p14:tracePt t="80726" x="1881188" y="1579563"/>
          <p14:tracePt t="80734" x="1873250" y="1579563"/>
          <p14:tracePt t="80740" x="1857375" y="1579563"/>
          <p14:tracePt t="80749" x="1841500" y="1579563"/>
          <p14:tracePt t="80756" x="1833563" y="1579563"/>
          <p14:tracePt t="80764" x="1817688" y="1579563"/>
          <p14:tracePt t="80772" x="1801813" y="1579563"/>
          <p14:tracePt t="80780" x="1778000" y="1595438"/>
          <p14:tracePt t="80788" x="1762125" y="1603375"/>
          <p14:tracePt t="80796" x="1730375" y="1619250"/>
          <p14:tracePt t="80804" x="1690688" y="1635125"/>
          <p14:tracePt t="80812" x="1674813" y="1643063"/>
          <p14:tracePt t="80820" x="1651000" y="1658938"/>
          <p14:tracePt t="80827" x="1617663" y="1666875"/>
          <p14:tracePt t="80834" x="1593850" y="1682750"/>
          <p14:tracePt t="80842" x="1577975" y="1690688"/>
          <p14:tracePt t="80850" x="1554163" y="1706563"/>
          <p14:tracePt t="80858" x="1538288" y="1722438"/>
          <p14:tracePt t="80867" x="1530350" y="1730375"/>
          <p14:tracePt t="80874" x="1514475" y="1738313"/>
          <p14:tracePt t="80882" x="1498600" y="1754188"/>
          <p14:tracePt t="80891" x="1482725" y="1770063"/>
          <p14:tracePt t="80899" x="1466850" y="1778000"/>
          <p14:tracePt t="80906" x="1458913" y="1785938"/>
          <p14:tracePt t="80914" x="1443038" y="1793875"/>
          <p14:tracePt t="80921" x="1427163" y="1801813"/>
          <p14:tracePt t="80928" x="1411288" y="1817688"/>
          <p14:tracePt t="80936" x="1395413" y="1833563"/>
          <p14:tracePt t="80944" x="1387475" y="1849438"/>
          <p14:tracePt t="80953" x="1371600" y="1865313"/>
          <p14:tracePt t="80960" x="1355725" y="1873250"/>
          <p14:tracePt t="80968" x="1339850" y="1881188"/>
          <p14:tracePt t="80976" x="1331913" y="1890713"/>
          <p14:tracePt t="80984" x="1316038" y="1906588"/>
          <p14:tracePt t="80992" x="1300163" y="1922463"/>
          <p14:tracePt t="81000" x="1284288" y="1938338"/>
          <p14:tracePt t="81008" x="1266825" y="1938338"/>
          <p14:tracePt t="81014" x="1250950" y="1954213"/>
          <p14:tracePt t="81022" x="1250950" y="1970088"/>
          <p14:tracePt t="81030" x="1235075" y="1985963"/>
          <p14:tracePt t="81038" x="1219200" y="2001838"/>
          <p14:tracePt t="81046" x="1203325" y="2017713"/>
          <p14:tracePt t="81054" x="1187450" y="2017713"/>
          <p14:tracePt t="81062" x="1179513" y="2033588"/>
          <p14:tracePt t="81071" x="1171575" y="2041525"/>
          <p14:tracePt t="81078" x="1155700" y="2049463"/>
          <p14:tracePt t="81086" x="1139825" y="2065338"/>
          <p14:tracePt t="81094" x="1139825" y="2073275"/>
          <p14:tracePt t="81103" x="1139825" y="2081213"/>
          <p14:tracePt t="81108" x="1123950" y="2097088"/>
          <p14:tracePt t="81116" x="1116013" y="2105025"/>
          <p14:tracePt t="81124" x="1116013" y="2112963"/>
          <p14:tracePt t="81134" x="1108075" y="2128838"/>
          <p14:tracePt t="81140" x="1100138" y="2136775"/>
          <p14:tracePt t="81148" x="1100138" y="2152650"/>
          <p14:tracePt t="81156" x="1100138" y="2168525"/>
          <p14:tracePt t="81164" x="1100138" y="2176463"/>
          <p14:tracePt t="81172" x="1092200" y="2192338"/>
          <p14:tracePt t="81180" x="1084263" y="2208213"/>
          <p14:tracePt t="81188" x="1076325" y="2224088"/>
          <p14:tracePt t="81194" x="1068388" y="2233613"/>
          <p14:tracePt t="81202" x="1060450" y="2249488"/>
          <p14:tracePt t="81211" x="1060450" y="2265363"/>
          <p14:tracePt t="81218" x="1060450" y="2273300"/>
          <p14:tracePt t="81226" x="1060450" y="2289175"/>
          <p14:tracePt t="81234" x="1060450" y="2305050"/>
          <p14:tracePt t="81243" x="1060450" y="2312988"/>
          <p14:tracePt t="81250" x="1060450" y="2328863"/>
          <p14:tracePt t="81258" x="1060450" y="2344738"/>
          <p14:tracePt t="81266" x="1068388" y="2360613"/>
          <p14:tracePt t="81274" x="1068388" y="2368550"/>
          <p14:tracePt t="81282" x="1076325" y="2384425"/>
          <p14:tracePt t="81290" x="1092200" y="2400300"/>
          <p14:tracePt t="81296" x="1100138" y="2408238"/>
          <p14:tracePt t="81304" x="1100138" y="2432050"/>
          <p14:tracePt t="81313" x="1108075" y="2447925"/>
          <p14:tracePt t="81321" x="1123950" y="2471738"/>
          <p14:tracePt t="81328" x="1131888" y="2487613"/>
          <p14:tracePt t="81337" x="1147763" y="2495550"/>
          <p14:tracePt t="81344" x="1163638" y="2503488"/>
          <p14:tracePt t="81352" x="1179513" y="2519363"/>
          <p14:tracePt t="81360" x="1187450" y="2535238"/>
          <p14:tracePt t="81368" x="1195388" y="2551113"/>
          <p14:tracePt t="81376" x="1211263" y="2559050"/>
          <p14:tracePt t="81382" x="1227138" y="2566988"/>
          <p14:tracePt t="81390" x="1243013" y="2584450"/>
          <p14:tracePt t="81398" x="1250950" y="2600325"/>
          <p14:tracePt t="81406" x="1266825" y="2616200"/>
          <p14:tracePt t="81415" x="1284288" y="2632075"/>
          <p14:tracePt t="81422" x="1300163" y="2647950"/>
          <p14:tracePt t="81430" x="1316038" y="2647950"/>
          <p14:tracePt t="81438" x="1331913" y="2663825"/>
          <p14:tracePt t="81446" x="1331913" y="2671763"/>
          <p14:tracePt t="81454" x="1347788" y="2679700"/>
          <p14:tracePt t="81462" x="1363663" y="2687638"/>
          <p14:tracePt t="81478" x="1371600" y="2687638"/>
          <p14:tracePt t="81484" x="1379538" y="2687638"/>
          <p14:tracePt t="81684" x="1379538" y="2695575"/>
          <p14:tracePt t="81697" x="1387475" y="2703513"/>
          <p14:tracePt t="81704" x="1395413" y="2711450"/>
          <p14:tracePt t="81712" x="1411288" y="2719388"/>
          <p14:tracePt t="81720" x="1419225" y="2727325"/>
          <p14:tracePt t="81728" x="1427163" y="2743200"/>
          <p14:tracePt t="81736" x="1443038" y="2751138"/>
          <p14:tracePt t="81744" x="1450975" y="2751138"/>
          <p14:tracePt t="81752" x="1458913" y="2767013"/>
          <p14:tracePt t="81758" x="1474788" y="2782888"/>
          <p14:tracePt t="81766" x="1490663" y="2790825"/>
          <p14:tracePt t="81774" x="1506538" y="2798763"/>
          <p14:tracePt t="81782" x="1514475" y="2806700"/>
          <p14:tracePt t="81791" x="1530350" y="2822575"/>
          <p14:tracePt t="81798" x="1546225" y="2830513"/>
          <p14:tracePt t="81806" x="1562100" y="2846388"/>
          <p14:tracePt t="81815" x="1577975" y="2854325"/>
          <p14:tracePt t="81822" x="1585913" y="2870200"/>
          <p14:tracePt t="81830" x="1601788" y="2870200"/>
          <p14:tracePt t="81838" x="1617663" y="2878138"/>
          <p14:tracePt t="81846" x="1625600" y="2878138"/>
          <p14:tracePt t="81852" x="1625600" y="2886075"/>
          <p14:tracePt t="81860" x="1633538" y="2886075"/>
          <p14:tracePt t="81868" x="1641475" y="2894013"/>
          <p14:tracePt t="81916" x="1651000" y="2894013"/>
          <p14:tracePt t="81950" x="1658938" y="2901950"/>
          <p14:tracePt t="81960" x="1674813" y="2901950"/>
          <p14:tracePt t="81974" x="1682750" y="2901950"/>
          <p14:tracePt t="81982" x="1690688" y="2901950"/>
          <p14:tracePt t="82040" x="1698625" y="2901950"/>
          <p14:tracePt t="82048" x="1714500" y="2901950"/>
          <p14:tracePt t="82056" x="1722438" y="2901950"/>
          <p14:tracePt t="82064" x="1738313" y="2901950"/>
          <p14:tracePt t="82072" x="1754188" y="2901950"/>
          <p14:tracePt t="82080" x="1762125" y="2901950"/>
          <p14:tracePt t="82088" x="1778000" y="2901950"/>
          <p14:tracePt t="82096" x="1793875" y="2894013"/>
          <p14:tracePt t="82104" x="1809750" y="2894013"/>
          <p14:tracePt t="82112" x="1833563" y="2894013"/>
          <p14:tracePt t="82120" x="1873250" y="2886075"/>
          <p14:tracePt t="82128" x="1905000" y="2886075"/>
          <p14:tracePt t="82134" x="1944688" y="2886075"/>
          <p14:tracePt t="82142" x="1968500" y="2886075"/>
          <p14:tracePt t="82150" x="1992313" y="2886075"/>
          <p14:tracePt t="82158" x="2008188" y="2886075"/>
          <p14:tracePt t="82166" x="2025650" y="2886075"/>
          <p14:tracePt t="82174" x="2041525" y="2878138"/>
          <p14:tracePt t="82182" x="2065338" y="2870200"/>
          <p14:tracePt t="82190" x="2081213" y="2862263"/>
          <p14:tracePt t="82198" x="2097088" y="2854325"/>
          <p14:tracePt t="82207" x="2128838" y="2846388"/>
          <p14:tracePt t="82215" x="2152650" y="2830513"/>
          <p14:tracePt t="82222" x="2176463" y="2822575"/>
          <p14:tracePt t="82228" x="2192338" y="2806700"/>
          <p14:tracePt t="82236" x="2216150" y="2790825"/>
          <p14:tracePt t="82244" x="2239963" y="2774950"/>
          <p14:tracePt t="82252" x="2263775" y="2759075"/>
          <p14:tracePt t="82260" x="2271713" y="2751138"/>
          <p14:tracePt t="82268" x="2287588" y="2735263"/>
          <p14:tracePt t="82276" x="2303463" y="2719388"/>
          <p14:tracePt t="82284" x="2319338" y="2703513"/>
          <p14:tracePt t="82293" x="2335213" y="2679700"/>
          <p14:tracePt t="82301" x="2351088" y="2655888"/>
          <p14:tracePt t="82308" x="2374900" y="2640013"/>
          <p14:tracePt t="82315" x="2400300" y="2616200"/>
          <p14:tracePt t="82322" x="2424113" y="2592388"/>
          <p14:tracePt t="82330" x="2439988" y="2566988"/>
          <p14:tracePt t="82338" x="2463800" y="2551113"/>
          <p14:tracePt t="82346" x="2479675" y="2527300"/>
          <p14:tracePt t="82355" x="2495550" y="2511425"/>
          <p14:tracePt t="82363" x="2511425" y="2495550"/>
          <p14:tracePt t="82371" x="2527300" y="2471738"/>
          <p14:tracePt t="82378" x="2543175" y="2455863"/>
          <p14:tracePt t="82386" x="2551113" y="2447925"/>
          <p14:tracePt t="82394" x="2566988" y="2432050"/>
          <p14:tracePt t="82402" x="2582863" y="2408238"/>
          <p14:tracePt t="82410" x="2598738" y="2392363"/>
          <p14:tracePt t="82417" x="2614613" y="2360613"/>
          <p14:tracePt t="82424" x="2630488" y="2336800"/>
          <p14:tracePt t="82434" x="2646363" y="2312988"/>
          <p14:tracePt t="82441" x="2654300" y="2281238"/>
          <p14:tracePt t="82449" x="2662238" y="2241550"/>
          <p14:tracePt t="82456" x="2670175" y="2208213"/>
          <p14:tracePt t="82465" x="2670175" y="2176463"/>
          <p14:tracePt t="82473" x="2678113" y="2144713"/>
          <p14:tracePt t="82481" x="2678113" y="2112963"/>
          <p14:tracePt t="82488" x="2678113" y="2097088"/>
          <p14:tracePt t="82497" x="2670175" y="2065338"/>
          <p14:tracePt t="82503" x="2662238" y="2049463"/>
          <p14:tracePt t="82511" x="2646363" y="2025650"/>
          <p14:tracePt t="82519" x="2638425" y="2001838"/>
          <p14:tracePt t="82526" x="2622550" y="1978025"/>
          <p14:tracePt t="82534" x="2606675" y="1954213"/>
          <p14:tracePt t="82543" x="2598738" y="1946275"/>
          <p14:tracePt t="82551" x="2582863" y="1930400"/>
          <p14:tracePt t="82558" x="2566988" y="1906588"/>
          <p14:tracePt t="82566" x="2551113" y="1890713"/>
          <p14:tracePt t="82574" x="2535238" y="1873250"/>
          <p14:tracePt t="82584" x="2519363" y="1857375"/>
          <p14:tracePt t="82590" x="2503488" y="1833563"/>
          <p14:tracePt t="82596" x="2495550" y="1817688"/>
          <p14:tracePt t="82605" x="2487613" y="1801813"/>
          <p14:tracePt t="82612" x="2471738" y="1785938"/>
          <p14:tracePt t="82620" x="2455863" y="1770063"/>
          <p14:tracePt t="82628" x="2439988" y="1754188"/>
          <p14:tracePt t="82636" x="2424113" y="1746250"/>
          <p14:tracePt t="82644" x="2416175" y="1730375"/>
          <p14:tracePt t="82653" x="2400300" y="1714500"/>
          <p14:tracePt t="82661" x="2384425" y="1706563"/>
          <p14:tracePt t="82669" x="2366963" y="1698625"/>
          <p14:tracePt t="82677" x="2351088" y="1690688"/>
          <p14:tracePt t="82683" x="2343150" y="1690688"/>
          <p14:tracePt t="82690" x="2327275" y="1690688"/>
          <p14:tracePt t="82698" x="2311400" y="1682750"/>
          <p14:tracePt t="82707" x="2303463" y="1682750"/>
          <p14:tracePt t="82716" x="2287588" y="1682750"/>
          <p14:tracePt t="82722" x="2263775" y="1682750"/>
          <p14:tracePt t="82731" x="2255838" y="1682750"/>
          <p14:tracePt t="82738" x="2232025" y="1682750"/>
          <p14:tracePt t="82746" x="2208213" y="1682750"/>
          <p14:tracePt t="82754" x="2184400" y="1690688"/>
          <p14:tracePt t="82763" x="2176463" y="1698625"/>
          <p14:tracePt t="82770" x="2152650" y="1706563"/>
          <p14:tracePt t="82778" x="2128838" y="1714500"/>
          <p14:tracePt t="82784" x="2105025" y="1714500"/>
          <p14:tracePt t="82793" x="2081213" y="1730375"/>
          <p14:tracePt t="82800" x="2057400" y="1730375"/>
          <p14:tracePt t="82808" x="2033588" y="1738313"/>
          <p14:tracePt t="82816" x="2008188" y="1746250"/>
          <p14:tracePt t="82824" x="1984375" y="1754188"/>
          <p14:tracePt t="82833" x="1968500" y="1762125"/>
          <p14:tracePt t="82841" x="1952625" y="1762125"/>
          <p14:tracePt t="82848" x="1928813" y="1770063"/>
          <p14:tracePt t="82856" x="1905000" y="1778000"/>
          <p14:tracePt t="82864" x="1873250" y="1778000"/>
          <p14:tracePt t="82874" x="1849438" y="1778000"/>
          <p14:tracePt t="82878" x="1825625" y="1778000"/>
          <p14:tracePt t="82886" x="1793875" y="1778000"/>
          <p14:tracePt t="82894" x="1770063" y="1778000"/>
          <p14:tracePt t="82903" x="1738313" y="1778000"/>
          <p14:tracePt t="82911" x="1698625" y="1770063"/>
          <p14:tracePt t="82918" x="1651000" y="1762125"/>
          <p14:tracePt t="82926" x="1617663" y="1754188"/>
          <p14:tracePt t="82934" x="1593850" y="1746250"/>
          <p14:tracePt t="82942" x="1585913" y="1738313"/>
          <p14:tracePt t="82950" x="1570038" y="1730375"/>
          <p14:tracePt t="82958" x="1554163" y="1730375"/>
          <p14:tracePt t="82967" x="1546225" y="1722438"/>
          <p14:tracePt t="82972" x="1538288" y="1722438"/>
          <p14:tracePt t="82981" x="1530350" y="1714500"/>
          <p14:tracePt t="83032" x="1522413" y="1714500"/>
          <p14:tracePt t="83052" x="1514475" y="1714500"/>
          <p14:tracePt t="83058" x="1506538" y="1714500"/>
          <p14:tracePt t="83066" x="1498600" y="1714500"/>
          <p14:tracePt t="83094" x="1490663" y="1714500"/>
          <p14:tracePt t="83102" x="1482725" y="1714500"/>
          <p14:tracePt t="83110" x="1474788" y="1714500"/>
          <p14:tracePt t="83118" x="1466850" y="1730375"/>
          <p14:tracePt t="83126" x="1450975" y="1738313"/>
          <p14:tracePt t="83134" x="1435100" y="1746250"/>
          <p14:tracePt t="83142" x="1435100" y="1754188"/>
          <p14:tracePt t="83150" x="1419225" y="1770063"/>
          <p14:tracePt t="83156" x="1403350" y="1778000"/>
          <p14:tracePt t="83164" x="1387475" y="1793875"/>
          <p14:tracePt t="83172" x="1371600" y="1809750"/>
          <p14:tracePt t="83181" x="1355725" y="1825625"/>
          <p14:tracePt t="83188" x="1339850" y="1841500"/>
          <p14:tracePt t="83196" x="1323975" y="1857375"/>
          <p14:tracePt t="83204" x="1308100" y="1865313"/>
          <p14:tracePt t="83212" x="1284288" y="1881188"/>
          <p14:tracePt t="83220" x="1266825" y="1898650"/>
          <p14:tracePt t="83228" x="1258888" y="1914525"/>
          <p14:tracePt t="83236" x="1243013" y="1930400"/>
          <p14:tracePt t="83244" x="1227138" y="1938338"/>
          <p14:tracePt t="83250" x="1211263" y="1954213"/>
          <p14:tracePt t="83258" x="1195388" y="1962150"/>
          <p14:tracePt t="83266" x="1187450" y="1978025"/>
          <p14:tracePt t="83274" x="1179513" y="1985963"/>
          <p14:tracePt t="83282" x="1163638" y="2001838"/>
          <p14:tracePt t="83290" x="1147763" y="2017713"/>
          <p14:tracePt t="83298" x="1131888" y="2025650"/>
          <p14:tracePt t="83306" x="1116013" y="2041525"/>
          <p14:tracePt t="83314" x="1108075" y="2057400"/>
          <p14:tracePt t="83322" x="1092200" y="2073275"/>
          <p14:tracePt t="83330" x="1076325" y="2089150"/>
          <p14:tracePt t="83336" x="1060450" y="2105025"/>
          <p14:tracePt t="83344" x="1052513" y="2112963"/>
          <p14:tracePt t="83352" x="1036638" y="2128838"/>
          <p14:tracePt t="83360" x="1036638" y="2144713"/>
          <p14:tracePt t="83368" x="1020763" y="2160588"/>
          <p14:tracePt t="83376" x="1020763" y="2168525"/>
          <p14:tracePt t="83384" x="1012825" y="2184400"/>
          <p14:tracePt t="83392" x="1012825" y="2200275"/>
          <p14:tracePt t="83400" x="1012825" y="2208213"/>
          <p14:tracePt t="83408" x="1012825" y="2224088"/>
          <p14:tracePt t="83416" x="1012825" y="2241550"/>
          <p14:tracePt t="83424" x="1012825" y="2249488"/>
          <p14:tracePt t="83430" x="1012825" y="2265363"/>
          <p14:tracePt t="83438" x="1020763" y="2281238"/>
          <p14:tracePt t="83446" x="1028700" y="2297113"/>
          <p14:tracePt t="83454" x="1036638" y="2312988"/>
          <p14:tracePt t="83462" x="1044575" y="2328863"/>
          <p14:tracePt t="83470" x="1060450" y="2352675"/>
          <p14:tracePt t="83478" x="1068388" y="2368550"/>
          <p14:tracePt t="83486" x="1084263" y="2384425"/>
          <p14:tracePt t="83494" x="1100138" y="2400300"/>
          <p14:tracePt t="83502" x="1116013" y="2424113"/>
          <p14:tracePt t="83510" x="1131888" y="2439988"/>
          <p14:tracePt t="83518" x="1147763" y="2455863"/>
          <p14:tracePt t="83524" x="1163638" y="2471738"/>
          <p14:tracePt t="83532" x="1195388" y="2487613"/>
          <p14:tracePt t="83540" x="1235075" y="2503488"/>
          <p14:tracePt t="83548" x="1266825" y="2519363"/>
          <p14:tracePt t="83556" x="1292225" y="2535238"/>
          <p14:tracePt t="83564" x="1331913" y="2551113"/>
          <p14:tracePt t="83573" x="1355725" y="2566988"/>
          <p14:tracePt t="83581" x="1395413" y="2576513"/>
          <p14:tracePt t="83588" x="1419225" y="2592388"/>
          <p14:tracePt t="83596" x="1435100" y="2608263"/>
          <p14:tracePt t="83604" x="1450975" y="2616200"/>
          <p14:tracePt t="83612" x="1474788" y="2632075"/>
          <p14:tracePt t="83619" x="1482725" y="2647950"/>
          <p14:tracePt t="83626" x="1498600" y="2655888"/>
          <p14:tracePt t="83634" x="1514475" y="2663825"/>
          <p14:tracePt t="83642" x="1530350" y="2671763"/>
          <p14:tracePt t="83650" x="1538288" y="2679700"/>
          <p14:tracePt t="83658" x="1554163" y="2695575"/>
          <p14:tracePt t="83666" x="1570038" y="2695575"/>
          <p14:tracePt t="83674" x="1585913" y="2703513"/>
          <p14:tracePt t="83682" x="1593850" y="2703513"/>
          <p14:tracePt t="83691" x="1617663" y="2711450"/>
          <p14:tracePt t="83698" x="1633538" y="2711450"/>
          <p14:tracePt t="83706" x="1651000" y="2711450"/>
          <p14:tracePt t="83712" x="1698625" y="2711450"/>
          <p14:tracePt t="83720" x="1722438" y="2719388"/>
          <p14:tracePt t="83728" x="1770063" y="2719388"/>
          <p14:tracePt t="83737" x="1809750" y="2719388"/>
          <p14:tracePt t="83744" x="1857375" y="2719388"/>
          <p14:tracePt t="83752" x="1873250" y="2719388"/>
          <p14:tracePt t="83760" x="1905000" y="2719388"/>
          <p14:tracePt t="83768" x="1936750" y="2719388"/>
          <p14:tracePt t="83776" x="1952625" y="2719388"/>
          <p14:tracePt t="83784" x="1968500" y="2719388"/>
          <p14:tracePt t="83792" x="1992313" y="2719388"/>
          <p14:tracePt t="83798" x="2008188" y="2719388"/>
          <p14:tracePt t="83806" x="2017713" y="2719388"/>
          <p14:tracePt t="83814" x="2033588" y="2711450"/>
          <p14:tracePt t="83822" x="2049463" y="2711450"/>
          <p14:tracePt t="83831" x="2065338" y="2703513"/>
          <p14:tracePt t="83838" x="2073275" y="2695575"/>
          <p14:tracePt t="83846" x="2089150" y="2679700"/>
          <p14:tracePt t="83854" x="2105025" y="2671763"/>
          <p14:tracePt t="83862" x="2120900" y="2663825"/>
          <p14:tracePt t="83870" x="2128838" y="2655888"/>
          <p14:tracePt t="83878" x="2144713" y="2640013"/>
          <p14:tracePt t="83886" x="2160588" y="2632075"/>
          <p14:tracePt t="83894" x="2176463" y="2624138"/>
          <p14:tracePt t="83900" x="2192338" y="2608263"/>
          <p14:tracePt t="83908" x="2200275" y="2592388"/>
          <p14:tracePt t="83916" x="2216150" y="2576513"/>
          <p14:tracePt t="83924" x="2232025" y="2566988"/>
          <p14:tracePt t="83932" x="2247900" y="2551113"/>
          <p14:tracePt t="83940" x="2263775" y="2535238"/>
          <p14:tracePt t="83948" x="2271713" y="2519363"/>
          <p14:tracePt t="83956" x="2287588" y="2503488"/>
          <p14:tracePt t="83967" x="2295525" y="2503488"/>
          <p14:tracePt t="83972" x="2303463" y="2487613"/>
          <p14:tracePt t="83981" x="2311400" y="2479675"/>
          <p14:tracePt t="83996" x="2319338" y="2463800"/>
          <p14:tracePt t="84004" x="2327275" y="2447925"/>
          <p14:tracePt t="84012" x="2335213" y="2432050"/>
          <p14:tracePt t="84020" x="2351088" y="2424113"/>
          <p14:tracePt t="84028" x="2359025" y="2408238"/>
          <p14:tracePt t="84036" x="2359025" y="2384425"/>
          <p14:tracePt t="84044" x="2366963" y="2360613"/>
          <p14:tracePt t="84052" x="2366963" y="2344738"/>
          <p14:tracePt t="84060" x="2374900" y="2320925"/>
          <p14:tracePt t="84068" x="2384425" y="2297113"/>
          <p14:tracePt t="84076" x="2392363" y="2273300"/>
          <p14:tracePt t="84084" x="2400300" y="2249488"/>
          <p14:tracePt t="84093" x="2408238" y="2208213"/>
          <p14:tracePt t="84100" x="2416175" y="2184400"/>
          <p14:tracePt t="84106" x="2424113" y="2168525"/>
          <p14:tracePt t="84116" x="2424113" y="2160588"/>
          <p14:tracePt t="84122" x="2432050" y="2144713"/>
          <p14:tracePt t="84132" x="2432050" y="2128838"/>
          <p14:tracePt t="84138" x="2439988" y="2120900"/>
          <p14:tracePt t="84146" x="2439988" y="2105025"/>
          <p14:tracePt t="84154" x="2447925" y="2089150"/>
          <p14:tracePt t="84162" x="2447925" y="2081213"/>
          <p14:tracePt t="84171" x="2447925" y="2057400"/>
          <p14:tracePt t="84178" x="2447925" y="2041525"/>
          <p14:tracePt t="84186" x="2447925" y="2025650"/>
          <p14:tracePt t="84194" x="2447925" y="2001838"/>
          <p14:tracePt t="84202" x="2447925" y="1978025"/>
          <p14:tracePt t="84210" x="2432050" y="1946275"/>
          <p14:tracePt t="84218" x="2424113" y="1930400"/>
          <p14:tracePt t="84227" x="2424113" y="1898650"/>
          <p14:tracePt t="84232" x="2408238" y="1873250"/>
          <p14:tracePt t="84241" x="2400300" y="1849438"/>
          <p14:tracePt t="84248" x="2384425" y="1825625"/>
          <p14:tracePt t="84256" x="2366963" y="1801813"/>
          <p14:tracePt t="84264" x="2359025" y="1778000"/>
          <p14:tracePt t="84272" x="2343150" y="1746250"/>
          <p14:tracePt t="84280" x="2327275" y="1730375"/>
          <p14:tracePt t="84288" x="2311400" y="1714500"/>
          <p14:tracePt t="84297" x="2303463" y="1698625"/>
          <p14:tracePt t="84304" x="2287588" y="1690688"/>
          <p14:tracePt t="84310" x="2271713" y="1674813"/>
          <p14:tracePt t="84318" x="2255838" y="1658938"/>
          <p14:tracePt t="84326" x="2239963" y="1643063"/>
          <p14:tracePt t="84334" x="2232025" y="1627188"/>
          <p14:tracePt t="84342" x="2216150" y="1619250"/>
          <p14:tracePt t="84350" x="2200275" y="1603375"/>
          <p14:tracePt t="84358" x="2192338" y="1587500"/>
          <p14:tracePt t="84366" x="2184400" y="1579563"/>
          <p14:tracePt t="84374" x="2176463" y="1571625"/>
          <p14:tracePt t="84382" x="2160588" y="1555750"/>
          <p14:tracePt t="84391" x="2144713" y="1547813"/>
          <p14:tracePt t="84398" x="2128838" y="1538288"/>
          <p14:tracePt t="84404" x="2120900" y="1530350"/>
          <p14:tracePt t="84412" x="2105025" y="1522413"/>
          <p14:tracePt t="84420" x="2089150" y="1514475"/>
          <p14:tracePt t="84428" x="2073275" y="1514475"/>
          <p14:tracePt t="84436" x="2065338" y="1506538"/>
          <p14:tracePt t="84444" x="2049463" y="1498600"/>
          <p14:tracePt t="84452" x="2033588" y="1498600"/>
          <p14:tracePt t="84460" x="2025650" y="1498600"/>
          <p14:tracePt t="84468" x="2008188" y="1498600"/>
          <p14:tracePt t="84476" x="1992313" y="1498600"/>
          <p14:tracePt t="84484" x="1984375" y="1498600"/>
          <p14:tracePt t="84492" x="1968500" y="1498600"/>
          <p14:tracePt t="84498" x="1952625" y="1498600"/>
          <p14:tracePt t="84506" x="1944688" y="1498600"/>
          <p14:tracePt t="84514" x="1928813" y="1498600"/>
          <p14:tracePt t="84523" x="1912938" y="1498600"/>
          <p14:tracePt t="84531" x="1905000" y="1498600"/>
          <p14:tracePt t="84538" x="1889125" y="1498600"/>
          <p14:tracePt t="84547" x="1873250" y="1506538"/>
          <p14:tracePt t="84554" x="1865313" y="1506538"/>
          <p14:tracePt t="84562" x="1841500" y="1514475"/>
          <p14:tracePt t="84570" x="1793875" y="1530350"/>
          <p14:tracePt t="84578" x="1738313" y="1555750"/>
          <p14:tracePt t="84584" x="1682750" y="1571625"/>
          <p14:tracePt t="84592" x="1617663" y="1595438"/>
          <p14:tracePt t="84600" x="1562100" y="1611313"/>
          <p14:tracePt t="84608" x="1514475" y="1635125"/>
          <p14:tracePt t="84616" x="1466850" y="1651000"/>
          <p14:tracePt t="84624" x="1443038" y="1666875"/>
          <p14:tracePt t="84632" x="1411288" y="1682750"/>
          <p14:tracePt t="84640" x="1395413" y="1698625"/>
          <p14:tracePt t="84648" x="1379538" y="1714500"/>
          <p14:tracePt t="84656" x="1363663" y="1722438"/>
          <p14:tracePt t="84664" x="1347788" y="1738313"/>
          <p14:tracePt t="84672" x="1331913" y="1754188"/>
          <p14:tracePt t="84678" x="1316038" y="1770063"/>
          <p14:tracePt t="84686" x="1308100" y="1785938"/>
          <p14:tracePt t="84694" x="1292225" y="1801813"/>
          <p14:tracePt t="84702" x="1274763" y="1809750"/>
          <p14:tracePt t="84710" x="1258888" y="1825625"/>
          <p14:tracePt t="84718" x="1243013" y="1841500"/>
          <p14:tracePt t="84726" x="1227138" y="1857375"/>
          <p14:tracePt t="84734" x="1219200" y="1873250"/>
          <p14:tracePt t="84742" x="1195388" y="1890713"/>
          <p14:tracePt t="84750" x="1179513" y="1898650"/>
          <p14:tracePt t="84759" x="1163638" y="1914525"/>
          <p14:tracePt t="84766" x="1147763" y="1930400"/>
          <p14:tracePt t="84774" x="1131888" y="1946275"/>
          <p14:tracePt t="84781" x="1123950" y="1962150"/>
          <p14:tracePt t="84788" x="1108075" y="1985963"/>
          <p14:tracePt t="84797" x="1092200" y="1993900"/>
          <p14:tracePt t="84804" x="1084263" y="2009775"/>
          <p14:tracePt t="84812" x="1068388" y="2025650"/>
          <p14:tracePt t="84821" x="1060450" y="2049463"/>
          <p14:tracePt t="84828" x="1052513" y="2065338"/>
          <p14:tracePt t="84836" x="1052513" y="2073275"/>
          <p14:tracePt t="84844" x="1052513" y="2097088"/>
          <p14:tracePt t="84852" x="1052513" y="2120900"/>
          <p14:tracePt t="84858" x="1052513" y="2128838"/>
          <p14:tracePt t="84866" x="1052513" y="2160588"/>
          <p14:tracePt t="84876" x="1052513" y="2184400"/>
          <p14:tracePt t="84883" x="1060450" y="2224088"/>
          <p14:tracePt t="84890" x="1068388" y="2273300"/>
          <p14:tracePt t="84898" x="1092200" y="2305050"/>
          <p14:tracePt t="84906" x="1108075" y="2352675"/>
          <p14:tracePt t="84914" x="1123950" y="2384425"/>
          <p14:tracePt t="84922" x="1139825" y="2416175"/>
          <p14:tracePt t="84930" x="1155700" y="2463800"/>
          <p14:tracePt t="84938" x="1171575" y="2487613"/>
          <p14:tracePt t="84947" x="1187450" y="2519363"/>
          <p14:tracePt t="84954" x="1203325" y="2551113"/>
          <p14:tracePt t="84960" x="1219200" y="2566988"/>
          <p14:tracePt t="84968" x="1235075" y="2592388"/>
          <p14:tracePt t="84981" x="1250950" y="2608263"/>
          <p14:tracePt t="84984" x="1266825" y="2624138"/>
          <p14:tracePt t="84992" x="1284288" y="2640013"/>
          <p14:tracePt t="85001" x="1300163" y="2655888"/>
          <p14:tracePt t="85008" x="1316038" y="2679700"/>
          <p14:tracePt t="85016" x="1323975" y="2695575"/>
          <p14:tracePt t="85024" x="1339850" y="2711450"/>
          <p14:tracePt t="85032" x="1355725" y="2727325"/>
          <p14:tracePt t="85040" x="1371600" y="2735263"/>
          <p14:tracePt t="85048" x="1387475" y="2751138"/>
          <p14:tracePt t="85054" x="1395413" y="2767013"/>
          <p14:tracePt t="85062" x="1411288" y="2782888"/>
          <p14:tracePt t="85071" x="1435100" y="2798763"/>
          <p14:tracePt t="85078" x="1458913" y="2814638"/>
          <p14:tracePt t="85086" x="1490663" y="2830513"/>
          <p14:tracePt t="85094" x="1514475" y="2846388"/>
          <p14:tracePt t="85102" x="1546225" y="2854325"/>
          <p14:tracePt t="85110" x="1577975" y="2862263"/>
          <p14:tracePt t="85118" x="1601788" y="2870200"/>
          <p14:tracePt t="85126" x="1633538" y="2878138"/>
          <p14:tracePt t="85134" x="1666875" y="2886075"/>
          <p14:tracePt t="85142" x="1706563" y="2886075"/>
          <p14:tracePt t="85148" x="1730375" y="2886075"/>
          <p14:tracePt t="85156" x="1754188" y="2886075"/>
          <p14:tracePt t="85164" x="1778000" y="2886075"/>
          <p14:tracePt t="85172" x="1801813" y="2886075"/>
          <p14:tracePt t="85180" x="1825625" y="2886075"/>
          <p14:tracePt t="85188" x="1841500" y="2878138"/>
          <p14:tracePt t="85197" x="1873250" y="2870200"/>
          <p14:tracePt t="85204" x="1889125" y="2862263"/>
          <p14:tracePt t="85212" x="1920875" y="2862263"/>
          <p14:tracePt t="85220" x="1944688" y="2854325"/>
          <p14:tracePt t="85229" x="1968500" y="2838450"/>
          <p14:tracePt t="85236" x="1984375" y="2830513"/>
          <p14:tracePt t="85244" x="2008188" y="2822575"/>
          <p14:tracePt t="85250" x="2057400" y="2806700"/>
          <p14:tracePt t="85258" x="2065338" y="2790825"/>
          <p14:tracePt t="85266" x="2089150" y="2774950"/>
          <p14:tracePt t="85274" x="2120900" y="2759075"/>
          <p14:tracePt t="85282" x="2144713" y="2743200"/>
          <p14:tracePt t="85290" x="2168525" y="2735263"/>
          <p14:tracePt t="85299" x="2184400" y="2719388"/>
          <p14:tracePt t="85306" x="2200275" y="2711450"/>
          <p14:tracePt t="85315" x="2216150" y="2695575"/>
          <p14:tracePt t="85322" x="2224088" y="2679700"/>
          <p14:tracePt t="85328" x="2239963" y="2663825"/>
          <p14:tracePt t="85336" x="2255838" y="2647950"/>
          <p14:tracePt t="85344" x="2271713" y="2640013"/>
          <p14:tracePt t="85352" x="2287588" y="2624138"/>
          <p14:tracePt t="85360" x="2303463" y="2608263"/>
          <p14:tracePt t="85368" x="2311400" y="2584450"/>
          <p14:tracePt t="85376" x="2335213" y="2559050"/>
          <p14:tracePt t="85384" x="2366963" y="2527300"/>
          <p14:tracePt t="85392" x="2384425" y="2487613"/>
          <p14:tracePt t="85401" x="2408238" y="2455863"/>
          <p14:tracePt t="85408" x="2424113" y="2424113"/>
          <p14:tracePt t="85416" x="2439988" y="2384425"/>
          <p14:tracePt t="85424" x="2455863" y="2368550"/>
          <p14:tracePt t="85430" x="2471738" y="2344738"/>
          <p14:tracePt t="85438" x="2487613" y="2320925"/>
          <p14:tracePt t="85447" x="2503488" y="2305050"/>
          <p14:tracePt t="85454" x="2519363" y="2281238"/>
          <p14:tracePt t="85462" x="2535238" y="2257425"/>
          <p14:tracePt t="85470" x="2543175" y="2216150"/>
          <p14:tracePt t="85479" x="2551113" y="2184400"/>
          <p14:tracePt t="85486" x="2566988" y="2152650"/>
          <p14:tracePt t="85494" x="2574925" y="2120900"/>
          <p14:tracePt t="85502" x="2582863" y="2089150"/>
          <p14:tracePt t="85510" x="2582863" y="2057400"/>
          <p14:tracePt t="85519" x="2582863" y="2033588"/>
          <p14:tracePt t="85526" x="2582863" y="2017713"/>
          <p14:tracePt t="85532" x="2582863" y="1993900"/>
          <p14:tracePt t="85540" x="2582863" y="1978025"/>
          <p14:tracePt t="85548" x="2582863" y="1946275"/>
          <p14:tracePt t="85558" x="2574925" y="1914525"/>
          <p14:tracePt t="85564" x="2559050" y="1881188"/>
          <p14:tracePt t="85572" x="2543175" y="1857375"/>
          <p14:tracePt t="85580" x="2527300" y="1833563"/>
          <p14:tracePt t="85588" x="2511425" y="1817688"/>
          <p14:tracePt t="85597" x="2495550" y="1793875"/>
          <p14:tracePt t="85604" x="2479675" y="1770063"/>
          <p14:tracePt t="85612" x="2463800" y="1754188"/>
          <p14:tracePt t="85621" x="2455863" y="1738313"/>
          <p14:tracePt t="85628" x="2439988" y="1722438"/>
          <p14:tracePt t="85636" x="2424113" y="1714500"/>
          <p14:tracePt t="85644" x="2408238" y="1698625"/>
          <p14:tracePt t="85652" x="2392363" y="1682750"/>
          <p14:tracePt t="85658" x="2384425" y="1666875"/>
          <p14:tracePt t="85666" x="2366963" y="1651000"/>
          <p14:tracePt t="85674" x="2351088" y="1635125"/>
          <p14:tracePt t="85682" x="2335213" y="1627188"/>
          <p14:tracePt t="85690" x="2319338" y="1611313"/>
          <p14:tracePt t="85698" x="2303463" y="1595438"/>
          <p14:tracePt t="85706" x="2295525" y="1579563"/>
          <p14:tracePt t="85714" x="2279650" y="1563688"/>
          <p14:tracePt t="85722" x="2255838" y="1547813"/>
          <p14:tracePt t="85730" x="2239963" y="1538288"/>
          <p14:tracePt t="85738" x="2208213" y="1530350"/>
          <p14:tracePt t="85744" x="2184400" y="1522413"/>
          <p14:tracePt t="85752" x="2168525" y="1514475"/>
          <p14:tracePt t="85761" x="2144713" y="1498600"/>
          <p14:tracePt t="85768" x="2120900" y="1490663"/>
          <p14:tracePt t="85776" x="2097088" y="1474788"/>
          <p14:tracePt t="85784" x="2065338" y="1466850"/>
          <p14:tracePt t="85792" x="2041525" y="1466850"/>
          <p14:tracePt t="85801" x="2025650" y="1466850"/>
          <p14:tracePt t="85808" x="2008188" y="1466850"/>
          <p14:tracePt t="85816" x="1992313" y="1466850"/>
          <p14:tracePt t="85824" x="1984375" y="1466850"/>
          <p14:tracePt t="85832" x="1960563" y="1466850"/>
          <p14:tracePt t="85840" x="1944688" y="1466850"/>
          <p14:tracePt t="85847" x="1936750" y="1466850"/>
          <p14:tracePt t="85854" x="1920875" y="1466850"/>
          <p14:tracePt t="85862" x="1905000" y="1466850"/>
          <p14:tracePt t="85871" x="1897063" y="1474788"/>
          <p14:tracePt t="85879" x="1881188" y="1474788"/>
          <p14:tracePt t="85886" x="1873250" y="1474788"/>
          <p14:tracePt t="85894" x="1865313" y="1482725"/>
          <p14:tracePt t="85903" x="1849438" y="1482725"/>
          <p14:tracePt t="85911" x="1833563" y="1490663"/>
          <p14:tracePt t="85918" x="1809750" y="1498600"/>
          <p14:tracePt t="85926" x="1793875" y="1506538"/>
          <p14:tracePt t="85932" x="1770063" y="1514475"/>
          <p14:tracePt t="85940" x="1746250" y="1530350"/>
          <p14:tracePt t="85948" x="1714500" y="1547813"/>
          <p14:tracePt t="85965" x="1641475" y="1579563"/>
          <p14:tracePt t="85972" x="1609725" y="1595438"/>
          <p14:tracePt t="85980" x="1577975" y="1611313"/>
          <p14:tracePt t="85989" x="1554163" y="1627188"/>
          <p14:tracePt t="85996" x="1538288" y="1635125"/>
          <p14:tracePt t="86004" x="1522413" y="1651000"/>
          <p14:tracePt t="86012" x="1514475" y="1658938"/>
          <p14:tracePt t="86019" x="1498600" y="1674813"/>
          <p14:tracePt t="86027" x="1482725" y="1674813"/>
          <p14:tracePt t="86034" x="1474788" y="1682750"/>
          <p14:tracePt t="86042" x="1466850" y="1698625"/>
          <p14:tracePt t="86051" x="1450975" y="1706563"/>
          <p14:tracePt t="86058" x="1443038" y="1706563"/>
          <p14:tracePt t="86066" x="1435100" y="1714500"/>
          <p14:tracePt t="86074" x="1419225" y="1730375"/>
          <p14:tracePt t="86083" x="1411288" y="1746250"/>
          <p14:tracePt t="86090" x="1395413" y="1762125"/>
          <p14:tracePt t="86098" x="1379538" y="1770063"/>
          <p14:tracePt t="86106" x="1371600" y="1785938"/>
          <p14:tracePt t="86114" x="1355725" y="1801813"/>
          <p14:tracePt t="86120" x="1339850" y="1817688"/>
          <p14:tracePt t="86128" x="1323975" y="1833563"/>
          <p14:tracePt t="86136" x="1308100" y="1849438"/>
          <p14:tracePt t="86144" x="1292225" y="1857375"/>
          <p14:tracePt t="86152" x="1284288" y="1873250"/>
          <p14:tracePt t="86160" x="1266825" y="1890713"/>
          <p14:tracePt t="86168" x="1258888" y="1906588"/>
          <p14:tracePt t="86176" x="1243013" y="1922463"/>
          <p14:tracePt t="86184" x="1227138" y="1930400"/>
          <p14:tracePt t="86192" x="1211263" y="1946275"/>
          <p14:tracePt t="86200" x="1203325" y="1962150"/>
          <p14:tracePt t="86208" x="1187450" y="1978025"/>
          <p14:tracePt t="86215" x="1179513" y="1993900"/>
          <p14:tracePt t="86222" x="1163638" y="2017713"/>
          <p14:tracePt t="86230" x="1147763" y="2025650"/>
          <p14:tracePt t="86239" x="1139825" y="2049463"/>
          <p14:tracePt t="86246" x="1131888" y="2073275"/>
          <p14:tracePt t="86254" x="1123950" y="2089150"/>
          <p14:tracePt t="86262" x="1116013" y="2112963"/>
          <p14:tracePt t="86270" x="1116013" y="2120900"/>
          <p14:tracePt t="86278" x="1116013" y="2152650"/>
          <p14:tracePt t="86286" x="1116013" y="2176463"/>
          <p14:tracePt t="86295" x="1116013" y="2200275"/>
          <p14:tracePt t="86301" x="1116013" y="2224088"/>
          <p14:tracePt t="86309" x="1116013" y="2249488"/>
          <p14:tracePt t="86316" x="1116013" y="2273300"/>
          <p14:tracePt t="86324" x="1116013" y="2297113"/>
          <p14:tracePt t="86332" x="1123950" y="2328863"/>
          <p14:tracePt t="86341" x="1139825" y="2352675"/>
          <p14:tracePt t="86348" x="1155700" y="2368550"/>
          <p14:tracePt t="86357" x="1171575" y="2392363"/>
          <p14:tracePt t="86365" x="1187450" y="2408238"/>
          <p14:tracePt t="86372" x="1203325" y="2432050"/>
          <p14:tracePt t="86380" x="1219200" y="2447925"/>
          <p14:tracePt t="86388" x="1235075" y="2463800"/>
          <p14:tracePt t="86397" x="1243013" y="2487613"/>
          <p14:tracePt t="86403" x="1266825" y="2495550"/>
          <p14:tracePt t="86411" x="1284288" y="2511425"/>
          <p14:tracePt t="86419" x="1300163" y="2527300"/>
          <p14:tracePt t="86426" x="1316038" y="2543175"/>
          <p14:tracePt t="86434" x="1339850" y="2559050"/>
          <p14:tracePt t="86443" x="1355725" y="2576513"/>
          <p14:tracePt t="86450" x="1363663" y="2584450"/>
          <p14:tracePt t="86459" x="1387475" y="2600325"/>
          <p14:tracePt t="86467" x="1403350" y="2616200"/>
          <p14:tracePt t="86475" x="1427163" y="2624138"/>
          <p14:tracePt t="86482" x="1450975" y="2632075"/>
          <p14:tracePt t="86488" x="1474788" y="2647950"/>
          <p14:tracePt t="86497" x="1490663" y="2655888"/>
          <p14:tracePt t="86504" x="1538288" y="2663825"/>
          <p14:tracePt t="86514" x="1577975" y="2671763"/>
          <p14:tracePt t="86520" x="1625600" y="2679700"/>
          <p14:tracePt t="86529" x="1666875" y="2687638"/>
          <p14:tracePt t="86536" x="1714500" y="2695575"/>
          <p14:tracePt t="86544" x="1762125" y="2719388"/>
          <p14:tracePt t="86552" x="1801813" y="2727325"/>
          <p14:tracePt t="86560" x="1833563" y="2735263"/>
          <p14:tracePt t="86568" x="1865313" y="2735263"/>
          <p14:tracePt t="86576" x="1889125" y="2735263"/>
          <p14:tracePt t="86583" x="1920875" y="2735263"/>
          <p14:tracePt t="86590" x="1944688" y="2735263"/>
          <p14:tracePt t="86598" x="1976438" y="2735263"/>
          <p14:tracePt t="86607" x="2008188" y="2727325"/>
          <p14:tracePt t="86614" x="2041525" y="2711450"/>
          <p14:tracePt t="86622" x="2089150" y="2687638"/>
          <p14:tracePt t="86630" x="2120900" y="2671763"/>
          <p14:tracePt t="86638" x="2168525" y="2655888"/>
          <p14:tracePt t="86646" x="2192338" y="2640013"/>
          <p14:tracePt t="86654" x="2216150" y="2624138"/>
          <p14:tracePt t="86663" x="2232025" y="2608263"/>
          <p14:tracePt t="86669" x="2247900" y="2592388"/>
          <p14:tracePt t="86676" x="2255838" y="2584450"/>
          <p14:tracePt t="86686" x="2271713" y="2576513"/>
          <p14:tracePt t="86693" x="2287588" y="2559050"/>
          <p14:tracePt t="86700" x="2303463" y="2543175"/>
          <p14:tracePt t="86708" x="2319338" y="2527300"/>
          <p14:tracePt t="86716" x="2335213" y="2511425"/>
          <p14:tracePt t="86724" x="2343150" y="2503488"/>
          <p14:tracePt t="86732" x="2359025" y="2487613"/>
          <p14:tracePt t="86740" x="2374900" y="2471738"/>
          <p14:tracePt t="86748" x="2392363" y="2447925"/>
          <p14:tracePt t="86756" x="2408238" y="2432050"/>
          <p14:tracePt t="86765" x="2424113" y="2408238"/>
          <p14:tracePt t="86772" x="2432050" y="2392363"/>
          <p14:tracePt t="86780" x="2439988" y="2376488"/>
          <p14:tracePt t="86788" x="2455863" y="2360613"/>
          <p14:tracePt t="86794" x="2463800" y="2344738"/>
          <p14:tracePt t="86802" x="2471738" y="2336800"/>
          <p14:tracePt t="86810" x="2479675" y="2312988"/>
          <p14:tracePt t="86818" x="2479675" y="2297113"/>
          <p14:tracePt t="86826" x="2487613" y="2273300"/>
          <p14:tracePt t="86834" x="2487613" y="2257425"/>
          <p14:tracePt t="86842" x="2487613" y="2241550"/>
          <p14:tracePt t="86850" x="2487613" y="2224088"/>
          <p14:tracePt t="86859" x="2487613" y="2216150"/>
          <p14:tracePt t="86866" x="2487613" y="2200275"/>
          <p14:tracePt t="86874" x="2487613" y="2192338"/>
          <p14:tracePt t="86888" x="2487613" y="2184400"/>
          <p14:tracePt t="86904" x="2487613" y="2176463"/>
          <p14:tracePt t="87054" x="2479675" y="2168525"/>
          <p14:tracePt t="87062" x="2463800" y="2152650"/>
          <p14:tracePt t="87069" x="2455863" y="2144713"/>
          <p14:tracePt t="87076" x="2432050" y="2120900"/>
          <p14:tracePt t="87084" x="2400300" y="2081213"/>
          <p14:tracePt t="87093" x="2384425" y="2025650"/>
          <p14:tracePt t="87100" x="2343150" y="1962150"/>
          <p14:tracePt t="87108" x="2303463" y="1898650"/>
          <p14:tracePt t="87116" x="2247900" y="1841500"/>
          <p14:tracePt t="87124" x="2200275" y="1801813"/>
          <p14:tracePt t="87132" x="2160588" y="1762125"/>
          <p14:tracePt t="87141" x="2128838" y="1722438"/>
          <p14:tracePt t="87148" x="2112963" y="1714500"/>
          <p14:tracePt t="87156" x="2089150" y="1698625"/>
          <p14:tracePt t="87163" x="2073275" y="1682750"/>
          <p14:tracePt t="87171" x="2057400" y="1666875"/>
          <p14:tracePt t="87178" x="2049463" y="1651000"/>
          <p14:tracePt t="87186" x="2041525" y="1635125"/>
          <p14:tracePt t="87194" x="2025650" y="1627188"/>
          <p14:tracePt t="87202" x="2008188" y="1611313"/>
          <p14:tracePt t="87210" x="1992313" y="1603375"/>
          <p14:tracePt t="87218" x="1976438" y="1587500"/>
          <p14:tracePt t="87226" x="1968500" y="1571625"/>
          <p14:tracePt t="87234" x="1952625" y="1571625"/>
          <p14:tracePt t="87242" x="1936750" y="1563688"/>
          <p14:tracePt t="87251" x="1928813" y="1563688"/>
          <p14:tracePt t="87257" x="1912938" y="1563688"/>
          <p14:tracePt t="87264" x="1905000" y="1563688"/>
          <p14:tracePt t="87272" x="1897063" y="1563688"/>
          <p14:tracePt t="87280" x="1881188" y="1563688"/>
          <p14:tracePt t="87288" x="1865313" y="1563688"/>
          <p14:tracePt t="87304" x="1857375" y="1563688"/>
          <p14:tracePt t="87312" x="1841500" y="1563688"/>
          <p14:tracePt t="87320" x="1833563" y="1563688"/>
          <p14:tracePt t="87328" x="1809750" y="1563688"/>
          <p14:tracePt t="87337" x="1793875" y="1579563"/>
          <p14:tracePt t="87344" x="1762125" y="1587500"/>
          <p14:tracePt t="87350" x="1730375" y="1595438"/>
          <p14:tracePt t="87358" x="1706563" y="1611313"/>
          <p14:tracePt t="87366" x="1674813" y="1627188"/>
          <p14:tracePt t="87374" x="1651000" y="1643063"/>
          <p14:tracePt t="87382" x="1625600" y="1658938"/>
          <p14:tracePt t="87390" x="1617663" y="1674813"/>
          <p14:tracePt t="87398" x="1601788" y="1690688"/>
          <p14:tracePt t="87406" x="1585913" y="1698625"/>
          <p14:tracePt t="87414" x="1570038" y="1714500"/>
          <p14:tracePt t="87422" x="1554163" y="1730375"/>
          <p14:tracePt t="87431" x="1538288" y="1746250"/>
          <p14:tracePt t="87436" x="1530350" y="1762125"/>
          <p14:tracePt t="87444" x="1514475" y="1770063"/>
          <p14:tracePt t="87452" x="1498600" y="1785938"/>
          <p14:tracePt t="87460" x="1482725" y="1801813"/>
          <p14:tracePt t="87468" x="1466850" y="1817688"/>
          <p14:tracePt t="87476" x="1450975" y="1833563"/>
          <p14:tracePt t="87484" x="1443038" y="1849438"/>
          <p14:tracePt t="87492" x="1427163" y="1857375"/>
          <p14:tracePt t="87500" x="1411288" y="1873250"/>
          <p14:tracePt t="87508" x="1395413" y="1890713"/>
          <p14:tracePt t="87516" x="1379538" y="1906588"/>
          <p14:tracePt t="87524" x="1379538" y="1922463"/>
          <p14:tracePt t="87530" x="1371600" y="1922463"/>
          <p14:tracePt t="87538" x="1355725" y="1930400"/>
          <p14:tracePt t="87546" x="1339850" y="1946275"/>
          <p14:tracePt t="87554" x="1331913" y="1962150"/>
          <p14:tracePt t="87566" x="1323975" y="1962150"/>
          <p14:tracePt t="87574" x="1316038" y="1978025"/>
          <p14:tracePt t="87582" x="1300163" y="1993900"/>
          <p14:tracePt t="87590" x="1284288" y="2001838"/>
          <p14:tracePt t="87598" x="1274763" y="2017713"/>
          <p14:tracePt t="87606" x="1258888" y="2025650"/>
          <p14:tracePt t="87614" x="1243013" y="2041525"/>
          <p14:tracePt t="87620" x="1227138" y="2057400"/>
          <p14:tracePt t="87629" x="1211263" y="2073275"/>
          <p14:tracePt t="87638" x="1195388" y="2097088"/>
          <p14:tracePt t="87644" x="1179513" y="2120900"/>
          <p14:tracePt t="87652" x="1171575" y="2144713"/>
          <p14:tracePt t="87660" x="1163638" y="2168525"/>
          <p14:tracePt t="87668" x="1139825" y="2208213"/>
          <p14:tracePt t="87676" x="1139825" y="2224088"/>
          <p14:tracePt t="87684" x="1139825" y="2249488"/>
          <p14:tracePt t="87692" x="1139825" y="2273300"/>
          <p14:tracePt t="87701" x="1139825" y="2297113"/>
          <p14:tracePt t="87709" x="1139825" y="2312988"/>
          <p14:tracePt t="87714" x="1155700" y="2352675"/>
          <p14:tracePt t="87722" x="1155700" y="2368550"/>
          <p14:tracePt t="87730" x="1171575" y="2392363"/>
          <p14:tracePt t="87738" x="1187450" y="2416175"/>
          <p14:tracePt t="87746" x="1203325" y="2432050"/>
          <p14:tracePt t="87754" x="1219200" y="2455863"/>
          <p14:tracePt t="87763" x="1235075" y="2479675"/>
          <p14:tracePt t="87770" x="1250950" y="2503488"/>
          <p14:tracePt t="87778" x="1266825" y="2519363"/>
          <p14:tracePt t="87786" x="1284288" y="2535238"/>
          <p14:tracePt t="87794" x="1292225" y="2551113"/>
          <p14:tracePt t="87802" x="1308100" y="2576513"/>
          <p14:tracePt t="87808" x="1331913" y="2592388"/>
          <p14:tracePt t="87816" x="1355725" y="2608263"/>
          <p14:tracePt t="87824" x="1371600" y="2624138"/>
          <p14:tracePt t="87832" x="1387475" y="2632075"/>
          <p14:tracePt t="87841" x="1411288" y="2647950"/>
          <p14:tracePt t="87848" x="1419225" y="2663825"/>
          <p14:tracePt t="87856" x="1435100" y="2679700"/>
          <p14:tracePt t="87864" x="1458913" y="2695575"/>
          <p14:tracePt t="87872" x="1474788" y="2711450"/>
          <p14:tracePt t="87881" x="1490663" y="2727325"/>
          <p14:tracePt t="87888" x="1514475" y="2727325"/>
          <p14:tracePt t="87894" x="1530350" y="2735263"/>
          <p14:tracePt t="87902" x="1554163" y="2743200"/>
          <p14:tracePt t="87910" x="1570038" y="2751138"/>
          <p14:tracePt t="87918" x="1593850" y="2759075"/>
          <p14:tracePt t="87926" x="1609725" y="2774950"/>
          <p14:tracePt t="87934" x="1617663" y="2782888"/>
          <p14:tracePt t="87942" x="1633538" y="2782888"/>
          <p14:tracePt t="87951" x="1651000" y="2790825"/>
          <p14:tracePt t="87980" x="1658938" y="2790825"/>
          <p14:tracePt t="88083" x="1666875" y="2790825"/>
          <p14:tracePt t="88172" x="1674813" y="2790825"/>
          <p14:tracePt t="88201" x="1682750" y="2790825"/>
          <p14:tracePt t="95132" x="1722438" y="2862263"/>
          <p14:tracePt t="95141" x="1770063" y="2959100"/>
          <p14:tracePt t="95148" x="1849438" y="3062288"/>
          <p14:tracePt t="95156" x="1928813" y="3149600"/>
          <p14:tracePt t="95164" x="2017713" y="3252788"/>
          <p14:tracePt t="95173" x="2105025" y="3349625"/>
          <p14:tracePt t="95180" x="2200275" y="3460750"/>
          <p14:tracePt t="95188" x="2279650" y="3563938"/>
          <p14:tracePt t="95196" x="2359025" y="3668713"/>
          <p14:tracePt t="95204" x="2439988" y="3756025"/>
          <p14:tracePt t="95212" x="2527300" y="3819525"/>
          <p14:tracePt t="95218" x="2598738" y="3890963"/>
          <p14:tracePt t="95226" x="2678113" y="3956050"/>
          <p14:tracePt t="95234" x="2767013" y="4019550"/>
          <p14:tracePt t="95243" x="2854325" y="4059238"/>
          <p14:tracePt t="95250" x="2941638" y="4114800"/>
          <p14:tracePt t="95258" x="3028950" y="4146550"/>
          <p14:tracePt t="95266" x="3117850" y="4194175"/>
          <p14:tracePt t="95274" x="3197225" y="4233863"/>
          <p14:tracePt t="95282" x="3284538" y="4281488"/>
          <p14:tracePt t="95290" x="3363913" y="4322763"/>
          <p14:tracePt t="95298" x="3419475" y="4338638"/>
          <p14:tracePt t="95306" x="3484563" y="4370388"/>
          <p14:tracePt t="95312" x="3524250" y="4394200"/>
          <p14:tracePt t="95320" x="3540125" y="4402138"/>
          <p14:tracePt t="95328" x="3563938" y="4410075"/>
          <p14:tracePt t="95336" x="3579813" y="4418013"/>
          <p14:tracePt t="95344" x="3587750" y="4418013"/>
          <p14:tracePt t="95352" x="3603625" y="4418013"/>
          <p14:tracePt t="95360" x="3611563" y="4425950"/>
          <p14:tracePt t="95492" x="3659188" y="4433888"/>
          <p14:tracePt t="95500" x="3706813" y="4433888"/>
          <p14:tracePt t="95508" x="3730625" y="4441825"/>
          <p14:tracePt t="95516" x="3754438" y="4441825"/>
          <p14:tracePt t="95524" x="3778250" y="4449763"/>
          <p14:tracePt t="95532" x="3794125" y="4449763"/>
          <p14:tracePt t="95541" x="3802063" y="4449763"/>
          <p14:tracePt t="95548" x="3817938" y="4449763"/>
          <p14:tracePt t="95556" x="3833813" y="4441825"/>
          <p14:tracePt t="95564" x="3851275" y="4425950"/>
          <p14:tracePt t="95573" x="3875088" y="4394200"/>
          <p14:tracePt t="95580" x="3890963" y="4346575"/>
          <p14:tracePt t="95588" x="3914775" y="4291013"/>
          <p14:tracePt t="95594" x="3930650" y="4225925"/>
          <p14:tracePt t="95603" x="3946525" y="4186238"/>
          <p14:tracePt t="95610" x="3954463" y="4138613"/>
          <p14:tracePt t="95618" x="3954463" y="4106863"/>
          <p14:tracePt t="95626" x="3954463" y="4098925"/>
          <p14:tracePt t="95634" x="3954463" y="4083050"/>
          <p14:tracePt t="95642" x="3954463" y="4067175"/>
          <p14:tracePt t="95666" x="3938588" y="4067175"/>
          <p14:tracePt t="95674" x="3930650" y="4067175"/>
          <p14:tracePt t="95682" x="3914775" y="4075113"/>
          <p14:tracePt t="95688" x="3898900" y="4098925"/>
          <p14:tracePt t="95696" x="3867150" y="4130675"/>
          <p14:tracePt t="95704" x="3810000" y="4186238"/>
          <p14:tracePt t="95713" x="3770313" y="4241800"/>
          <p14:tracePt t="95720" x="3754438" y="4306888"/>
          <p14:tracePt t="95728" x="3730625" y="4354513"/>
          <p14:tracePt t="95736" x="3722688" y="4410075"/>
          <p14:tracePt t="95744" x="3722688" y="4473575"/>
          <p14:tracePt t="95752" x="3722688" y="4545013"/>
          <p14:tracePt t="95760" x="3754438" y="4608513"/>
          <p14:tracePt t="95768" x="3810000" y="4673600"/>
          <p14:tracePt t="95776" x="3875088" y="4737100"/>
          <p14:tracePt t="95783" x="3938588" y="4800600"/>
          <p14:tracePt t="95791" x="4002088" y="4848225"/>
          <p14:tracePt t="95798" x="4073525" y="4887913"/>
          <p14:tracePt t="95806" x="4129088" y="4919663"/>
          <p14:tracePt t="95814" x="4192588" y="4943475"/>
          <p14:tracePt t="95822" x="4249738" y="4959350"/>
          <p14:tracePt t="95830" x="4305300" y="4967288"/>
          <p14:tracePt t="95838" x="4337050" y="4967288"/>
          <p14:tracePt t="95846" x="4352925" y="4967288"/>
          <p14:tracePt t="95862" x="4360863" y="4967288"/>
          <p14:tracePt t="95869" x="4368800" y="4959350"/>
          <p14:tracePt t="95876" x="4376738" y="4943475"/>
          <p14:tracePt t="95884" x="4376738" y="4935538"/>
          <p14:tracePt t="95892" x="4376738" y="4919663"/>
          <p14:tracePt t="95900" x="4376738" y="4911725"/>
          <p14:tracePt t="95908" x="4376738" y="4895850"/>
          <p14:tracePt t="95916" x="4376738" y="4887913"/>
          <p14:tracePt t="95924" x="4376738" y="4879975"/>
          <p14:tracePt t="95940" x="4376738" y="4872038"/>
          <p14:tracePt t="95948" x="4376738" y="4856163"/>
          <p14:tracePt t="95954" x="4376738" y="4848225"/>
          <p14:tracePt t="95970" x="4376738" y="4840288"/>
          <p14:tracePt t="96072" x="4376738" y="4824413"/>
          <p14:tracePt t="97106" x="4376738" y="4816475"/>
          <p14:tracePt t="97114" x="4392613" y="4800600"/>
          <p14:tracePt t="97122" x="4408488" y="4792663"/>
          <p14:tracePt t="97130" x="4424363" y="4792663"/>
          <p14:tracePt t="97138" x="4440238" y="4776788"/>
          <p14:tracePt t="97146" x="4456113" y="4760913"/>
          <p14:tracePt t="97154" x="4487863" y="4745038"/>
          <p14:tracePt t="97162" x="4551363" y="4721225"/>
          <p14:tracePt t="97170" x="4608513" y="4713288"/>
          <p14:tracePt t="97178" x="4664075" y="4705350"/>
          <p14:tracePt t="97184" x="4719638" y="4697413"/>
          <p14:tracePt t="97192" x="4783138" y="4689475"/>
          <p14:tracePt t="97201" x="4822825" y="4689475"/>
          <p14:tracePt t="97209" x="4854575" y="4681538"/>
          <p14:tracePt t="97216" x="4894263" y="4681538"/>
          <p14:tracePt t="97224" x="4918075" y="4673600"/>
          <p14:tracePt t="97232" x="4943475" y="4665663"/>
          <p14:tracePt t="97240" x="4975225" y="4657725"/>
          <p14:tracePt t="97248" x="5030788" y="4649788"/>
          <p14:tracePt t="97256" x="5086350" y="4649788"/>
          <p14:tracePt t="97264" x="5141913" y="4633913"/>
          <p14:tracePt t="97270" x="5197475" y="4624388"/>
          <p14:tracePt t="97278" x="5253038" y="4624388"/>
          <p14:tracePt t="97286" x="5326063" y="4616450"/>
          <p14:tracePt t="97294" x="5421313" y="4616450"/>
          <p14:tracePt t="97303" x="5500688" y="4616450"/>
          <p14:tracePt t="97310" x="5580063" y="4616450"/>
          <p14:tracePt t="97318" x="5667375" y="4616450"/>
          <p14:tracePt t="97326" x="5748338" y="4616450"/>
          <p14:tracePt t="97334" x="5835650" y="4633913"/>
          <p14:tracePt t="97342" x="5915025" y="4633913"/>
          <p14:tracePt t="97350" x="6010275" y="4633913"/>
          <p14:tracePt t="97359" x="6115050" y="4633913"/>
          <p14:tracePt t="97364" x="6202363" y="4633913"/>
          <p14:tracePt t="97373" x="6281738" y="4633913"/>
          <p14:tracePt t="97380" x="6345238" y="4633913"/>
          <p14:tracePt t="97388" x="6402388" y="4633913"/>
          <p14:tracePt t="97396" x="6457950" y="4633913"/>
          <p14:tracePt t="97404" x="6513513" y="4633913"/>
          <p14:tracePt t="97412" x="6569075" y="4633913"/>
          <p14:tracePt t="97420" x="6624638" y="4641850"/>
          <p14:tracePt t="97428" x="6680200" y="4641850"/>
          <p14:tracePt t="97436" x="6727825" y="4649788"/>
          <p14:tracePt t="97444" x="6759575" y="4657725"/>
          <p14:tracePt t="97452" x="6792913" y="4665663"/>
          <p14:tracePt t="97458" x="6832600" y="4673600"/>
          <p14:tracePt t="97466" x="6880225" y="4681538"/>
          <p14:tracePt t="97475" x="6904038" y="4681538"/>
          <p14:tracePt t="97482" x="6911975" y="4681538"/>
          <p14:tracePt t="97490" x="6927850" y="4681538"/>
          <p14:tracePt t="97498" x="6935788" y="4681538"/>
          <p14:tracePt t="97506" x="6943725" y="4681538"/>
          <p14:tracePt t="97514" x="6951663" y="4681538"/>
          <p14:tracePt t="97523" x="6959600" y="4681538"/>
          <p14:tracePt t="97534" x="6967538" y="4681538"/>
          <p14:tracePt t="97542" x="6975475" y="4681538"/>
          <p14:tracePt t="97549" x="6983413" y="4681538"/>
          <p14:tracePt t="97584" x="6991350" y="4681538"/>
          <p14:tracePt t="97592" x="6999288" y="4673600"/>
          <p14:tracePt t="97601" x="7007225" y="4673600"/>
          <p14:tracePt t="97616" x="7007225" y="4665663"/>
          <p14:tracePt t="97625" x="7015163" y="4665663"/>
          <p14:tracePt t="97632" x="7023100" y="4665663"/>
          <p14:tracePt t="97640" x="7031038" y="4657725"/>
          <p14:tracePt t="97658" x="7046913" y="4649788"/>
          <p14:tracePt t="97666" x="7054850" y="4641850"/>
          <p14:tracePt t="97674" x="7062788" y="4641850"/>
          <p14:tracePt t="97683" x="7070725" y="4633913"/>
          <p14:tracePt t="97690" x="7078663" y="4633913"/>
          <p14:tracePt t="97698" x="7094538" y="4633913"/>
          <p14:tracePt t="97706" x="7102475" y="4624388"/>
          <p14:tracePt t="97714" x="7102475" y="4616450"/>
          <p14:tracePt t="97722" x="7110413" y="4616450"/>
          <p14:tracePt t="97728" x="7110413" y="4608513"/>
          <p14:tracePt t="97736" x="7118350" y="4608513"/>
          <p14:tracePt t="97744" x="7135813" y="4592638"/>
          <p14:tracePt t="97752" x="7135813" y="4584700"/>
          <p14:tracePt t="97761" x="7143750" y="4576763"/>
          <p14:tracePt t="97768" x="7151688" y="4576763"/>
          <p14:tracePt t="97776" x="7151688" y="4568825"/>
          <p14:tracePt t="97838" x="7159625" y="4560888"/>
          <p14:tracePt t="97871" x="7159625" y="4552950"/>
          <p14:tracePt t="97882" x="7167563" y="4552950"/>
          <p14:tracePt t="97894" x="7175500" y="4552950"/>
          <p14:tracePt t="97903" x="7183438" y="4552950"/>
          <p14:tracePt t="97910" x="7191375" y="4552950"/>
          <p14:tracePt t="97918" x="7199313" y="4545013"/>
          <p14:tracePt t="97925" x="7207250" y="4545013"/>
          <p14:tracePt t="97932" x="7215188" y="4537075"/>
          <p14:tracePt t="97940" x="7231063" y="4537075"/>
          <p14:tracePt t="97948" x="7239000" y="4529138"/>
          <p14:tracePt t="97956" x="7246938" y="4529138"/>
          <p14:tracePt t="97964" x="7254875" y="4521200"/>
          <p14:tracePt t="97977" x="7270750" y="4513263"/>
          <p14:tracePt t="97982" x="7270750" y="4505325"/>
          <p14:tracePt t="97992" x="7278688" y="4505325"/>
          <p14:tracePt t="98008" x="7286625" y="4497388"/>
          <p14:tracePt t="98016" x="7286625" y="4489450"/>
          <p14:tracePt t="98048" x="7294563" y="4489450"/>
          <p14:tracePt t="98076" x="7294563" y="4481513"/>
          <p14:tracePt t="98114" x="7302500" y="4481513"/>
          <p14:tracePt t="98123" x="7310438" y="4457700"/>
          <p14:tracePt t="98130" x="7326313" y="4418013"/>
          <p14:tracePt t="98138" x="7334250" y="4362450"/>
          <p14:tracePt t="98146" x="7334250" y="4306888"/>
          <p14:tracePt t="98154" x="7326313" y="4241800"/>
          <p14:tracePt t="98162" x="7310438" y="4186238"/>
          <p14:tracePt t="98170" x="7294563" y="4130675"/>
          <p14:tracePt t="98176" x="7294563" y="4083050"/>
          <p14:tracePt t="98184" x="7286625" y="4043363"/>
          <p14:tracePt t="98194" x="7278688" y="4019550"/>
          <p14:tracePt t="98200" x="7278688" y="3995738"/>
          <p14:tracePt t="98208" x="7262813" y="3987800"/>
          <p14:tracePt t="98218" x="7254875" y="3963988"/>
          <p14:tracePt t="98225" x="7239000" y="3938588"/>
          <p14:tracePt t="98232" x="7223125" y="3906838"/>
          <p14:tracePt t="98240" x="7207250" y="3859213"/>
          <p14:tracePt t="98248" x="7183438" y="3803650"/>
          <p14:tracePt t="98256" x="7167563" y="3756025"/>
          <p14:tracePt t="98264" x="7151688" y="3724275"/>
          <p14:tracePt t="98273" x="7143750" y="3708400"/>
          <p14:tracePt t="98281" x="7135813" y="3692525"/>
          <p14:tracePt t="98288" x="7135813" y="3684588"/>
          <p14:tracePt t="98320" x="7135813" y="3676650"/>
          <p14:tracePt t="98371" x="7118350" y="3652838"/>
          <p14:tracePt t="98378" x="7102475" y="3605213"/>
          <p14:tracePt t="98386" x="7054850" y="3524250"/>
          <p14:tracePt t="98394" x="6999288" y="3436938"/>
          <p14:tracePt t="98403" x="6935788" y="3349625"/>
          <p14:tracePt t="98410" x="6872288" y="3262313"/>
          <p14:tracePt t="98418" x="6800850" y="3173413"/>
          <p14:tracePt t="98426" x="6711950" y="3086100"/>
          <p14:tracePt t="98434" x="6608763" y="2990850"/>
          <p14:tracePt t="98440" x="6473825" y="2878138"/>
          <p14:tracePt t="98449" x="6305550" y="2767013"/>
          <p14:tracePt t="98456" x="6162675" y="2663825"/>
          <p14:tracePt t="98465" x="6018213" y="2559050"/>
          <p14:tracePt t="98473" x="5907088" y="2487613"/>
          <p14:tracePt t="98480" x="5811838" y="2424113"/>
          <p14:tracePt t="98488" x="5724525" y="2360613"/>
          <p14:tracePt t="98496" x="5667375" y="2305050"/>
          <p14:tracePt t="98504" x="5635625" y="2257425"/>
          <p14:tracePt t="98512" x="5611813" y="2233613"/>
          <p14:tracePt t="98521" x="5595938" y="2208213"/>
          <p14:tracePt t="98526" x="5580063" y="2192338"/>
          <p14:tracePt t="98534" x="5572125" y="2192338"/>
          <p14:tracePt t="98542" x="5572125" y="2176463"/>
          <p14:tracePt t="98570" x="5572125" y="2168525"/>
          <p14:tracePt t="98633" x="5572125" y="2160588"/>
          <p14:tracePt t="98648" x="5572125" y="2152650"/>
          <p14:tracePt t="98656" x="5580063" y="2152650"/>
          <p14:tracePt t="98664" x="5588000" y="2144713"/>
          <p14:tracePt t="98672" x="5595938" y="2136775"/>
          <p14:tracePt t="98680" x="5611813" y="2128838"/>
          <p14:tracePt t="98688" x="5627688" y="2112963"/>
          <p14:tracePt t="98696" x="5643563" y="2105025"/>
          <p14:tracePt t="98704" x="5651500" y="2097088"/>
          <p14:tracePt t="98712" x="5659438" y="2089150"/>
          <p14:tracePt t="98720" x="5676900" y="2089150"/>
          <p14:tracePt t="98728" x="5676900" y="2081213"/>
          <p14:tracePt t="98736" x="5692775" y="2073275"/>
          <p14:tracePt t="98744" x="5708650" y="2073275"/>
          <p14:tracePt t="98752" x="5732463" y="2073275"/>
          <p14:tracePt t="98758" x="5764213" y="2073275"/>
          <p14:tracePt t="98766" x="5803900" y="2089150"/>
          <p14:tracePt t="98775" x="5835650" y="2112963"/>
          <p14:tracePt t="98782" x="5883275" y="2128838"/>
          <p14:tracePt t="98791" x="5938838" y="2144713"/>
          <p14:tracePt t="98798" x="5970588" y="2160588"/>
          <p14:tracePt t="98806" x="6002338" y="2184400"/>
          <p14:tracePt t="98814" x="6043613" y="2200275"/>
          <p14:tracePt t="98822" x="6051550" y="2208213"/>
          <p14:tracePt t="98831" x="6067425" y="2224088"/>
          <p14:tracePt t="98838" x="6083300" y="2233613"/>
          <p14:tracePt t="98846" x="6083300" y="2241550"/>
          <p14:tracePt t="98966" x="6083300" y="2249488"/>
          <p14:tracePt t="98974" x="6083300" y="2328863"/>
          <p14:tracePt t="98982" x="6083300" y="2424113"/>
          <p14:tracePt t="98990" x="6083300" y="2559050"/>
          <p14:tracePt t="98998" x="6091238" y="2695575"/>
          <p14:tracePt t="99006" x="6122988" y="2862263"/>
          <p14:tracePt t="99014" x="6146800" y="3046413"/>
          <p14:tracePt t="99022" x="6178550" y="3286125"/>
          <p14:tracePt t="99030" x="6202363" y="3492500"/>
          <p14:tracePt t="99038" x="6234113" y="3732213"/>
          <p14:tracePt t="99044" x="6257925" y="3914775"/>
          <p14:tracePt t="99052" x="6297613" y="4075113"/>
          <p14:tracePt t="99060" x="6321425" y="4210050"/>
          <p14:tracePt t="99068" x="6337300" y="4338638"/>
          <p14:tracePt t="99076" x="6361113" y="4418013"/>
          <p14:tracePt t="99084" x="6384925" y="4489450"/>
          <p14:tracePt t="99093" x="6402388" y="4552950"/>
          <p14:tracePt t="99100" x="6418263" y="4576763"/>
          <p14:tracePt t="99108" x="6434138" y="4584700"/>
          <p14:tracePt t="99116" x="6450013" y="4592638"/>
          <p14:tracePt t="99124" x="6457950" y="4600575"/>
          <p14:tracePt t="99198" x="6465888" y="4600575"/>
          <p14:tracePt t="99226" x="6473825" y="4600575"/>
          <p14:tracePt t="99256" x="6481763" y="4600575"/>
          <p14:tracePt t="99277" x="6489700" y="4600575"/>
          <p14:tracePt t="99321" x="6505575" y="4600575"/>
          <p14:tracePt t="99342" x="6513513" y="4600575"/>
          <p14:tracePt t="99351" x="6521450" y="4608513"/>
          <p14:tracePt t="99359" x="6521450" y="4616450"/>
          <p14:tracePt t="99444" x="6529388" y="4624388"/>
          <p14:tracePt t="99456" x="6529388" y="4633913"/>
          <p14:tracePt t="99464" x="6537325" y="4649788"/>
          <p14:tracePt t="99472" x="6545263" y="4673600"/>
          <p14:tracePt t="99480" x="6553200" y="4697413"/>
          <p14:tracePt t="99488" x="6561138" y="4729163"/>
          <p14:tracePt t="99496" x="6577013" y="4784725"/>
          <p14:tracePt t="99504" x="6600825" y="4832350"/>
          <p14:tracePt t="99510" x="6616700" y="4887913"/>
          <p14:tracePt t="99518" x="6632575" y="4935538"/>
          <p14:tracePt t="99526" x="6656388" y="4984750"/>
          <p14:tracePt t="99534" x="6672263" y="5040313"/>
          <p14:tracePt t="99542" x="6696075" y="5103813"/>
          <p14:tracePt t="99550" x="6711950" y="5151438"/>
          <p14:tracePt t="99558" x="6727825" y="5207000"/>
          <p14:tracePt t="99566" x="6743700" y="5230813"/>
          <p14:tracePt t="99574" x="6759575" y="5262563"/>
          <p14:tracePt t="99582" x="6777038" y="5286375"/>
          <p14:tracePt t="99591" x="6792913" y="5302250"/>
          <p14:tracePt t="99598" x="6808788" y="5310188"/>
          <p14:tracePt t="99604" x="6808788" y="5327650"/>
          <p14:tracePt t="99612" x="6816725" y="5335588"/>
          <p14:tracePt t="99620" x="6816725" y="5343525"/>
          <p14:tracePt t="99726" x="6824663" y="5335588"/>
          <p14:tracePt t="99734" x="6824663" y="5327650"/>
          <p14:tracePt t="99742" x="6832600" y="5327650"/>
          <p14:tracePt t="99750" x="6840538" y="5319713"/>
          <p14:tracePt t="99824" x="6840538" y="5310188"/>
          <p14:tracePt t="101724" x="6832600" y="5302250"/>
          <p14:tracePt t="101732" x="6743700" y="5278438"/>
          <p14:tracePt t="101740" x="6632575" y="5222875"/>
          <p14:tracePt t="101748" x="6505575" y="5175250"/>
          <p14:tracePt t="101757" x="6410325" y="5151438"/>
          <p14:tracePt t="101762" x="6297613" y="5127625"/>
          <p14:tracePt t="101770" x="6186488" y="5111750"/>
          <p14:tracePt t="101778" x="6075363" y="5087938"/>
          <p14:tracePt t="101786" x="5954713" y="5064125"/>
          <p14:tracePt t="101794" x="5819775" y="5040313"/>
          <p14:tracePt t="101802" x="5676900" y="5016500"/>
          <p14:tracePt t="101810" x="5572125" y="5000625"/>
          <p14:tracePt t="101818" x="5484813" y="4976813"/>
          <p14:tracePt t="101827" x="5397500" y="4951413"/>
          <p14:tracePt t="101834" x="5318125" y="4935538"/>
          <p14:tracePt t="101842" x="5245100" y="4911725"/>
          <p14:tracePt t="101851" x="5181600" y="4879975"/>
          <p14:tracePt t="101857" x="5126038" y="4848225"/>
          <p14:tracePt t="101864" x="5062538" y="4824413"/>
          <p14:tracePt t="101872" x="5006975" y="4792663"/>
          <p14:tracePt t="101880" x="4943475" y="4752975"/>
          <p14:tracePt t="101888" x="4878388" y="4713288"/>
          <p14:tracePt t="101896" x="4814888" y="4657725"/>
          <p14:tracePt t="101904" x="4767263" y="4616450"/>
          <p14:tracePt t="101912" x="4735513" y="4592638"/>
          <p14:tracePt t="101921" x="4695825" y="4568825"/>
          <p14:tracePt t="101928" x="4664075" y="4545013"/>
          <p14:tracePt t="101936" x="4640263" y="4529138"/>
          <p14:tracePt t="101942" x="4608513" y="4513263"/>
          <p14:tracePt t="101950" x="4592638" y="4505325"/>
          <p14:tracePt t="101959" x="4559300" y="4505325"/>
          <p14:tracePt t="101975" x="4495800" y="4505325"/>
          <p14:tracePt t="101982" x="4456113" y="4521200"/>
          <p14:tracePt t="101990" x="4392613" y="4537075"/>
          <p14:tracePt t="101998" x="4337050" y="4560888"/>
          <p14:tracePt t="102007" x="4273550" y="4592638"/>
          <p14:tracePt t="102014" x="4217988" y="4633913"/>
          <p14:tracePt t="102022" x="4152900" y="4649788"/>
          <p14:tracePt t="102030" x="4105275" y="4673600"/>
          <p14:tracePt t="102036" x="4073525" y="4689475"/>
          <p14:tracePt t="102044" x="4049713" y="4705350"/>
          <p14:tracePt t="102052" x="4033838" y="4721225"/>
          <p14:tracePt t="102061" x="4017963" y="4729163"/>
          <p14:tracePt t="102068" x="4002088" y="4745038"/>
          <p14:tracePt t="102076" x="3994150" y="4752975"/>
          <p14:tracePt t="102150" x="3986213" y="4752975"/>
          <p14:tracePt t="102158" x="3978275" y="4745038"/>
          <p14:tracePt t="102182" x="3970338" y="4745038"/>
          <p14:tracePt t="102190" x="3954463" y="4737100"/>
          <p14:tracePt t="102351" x="3970338" y="4737100"/>
          <p14:tracePt t="102358" x="4081463" y="4745038"/>
          <p14:tracePt t="102366" x="4200525" y="4752975"/>
          <p14:tracePt t="102374" x="4337050" y="4776788"/>
          <p14:tracePt t="102382" x="4479925" y="4800600"/>
          <p14:tracePt t="102390" x="4616450" y="4824413"/>
          <p14:tracePt t="102398" x="4751388" y="4848225"/>
          <p14:tracePt t="102404" x="4870450" y="4872038"/>
          <p14:tracePt t="102413" x="4983163" y="4879975"/>
          <p14:tracePt t="102421" x="5110163" y="4895850"/>
          <p14:tracePt t="102428" x="5213350" y="4895850"/>
          <p14:tracePt t="102436" x="5300663" y="4887913"/>
          <p14:tracePt t="102444" x="5381625" y="4879975"/>
          <p14:tracePt t="102452" x="5476875" y="4872038"/>
          <p14:tracePt t="102460" x="5564188" y="4872038"/>
          <p14:tracePt t="102468" x="5643563" y="4872038"/>
          <p14:tracePt t="102476" x="5740400" y="4872038"/>
          <p14:tracePt t="102484" x="5819775" y="4872038"/>
          <p14:tracePt t="102492" x="5907088" y="4879975"/>
          <p14:tracePt t="102498" x="5986463" y="4903788"/>
          <p14:tracePt t="102506" x="6043613" y="4903788"/>
          <p14:tracePt t="102514" x="6115050" y="4911725"/>
          <p14:tracePt t="102522" x="6186488" y="4919663"/>
          <p14:tracePt t="102531" x="6242050" y="4935538"/>
          <p14:tracePt t="102538" x="6289675" y="4943475"/>
          <p14:tracePt t="102546" x="6297613" y="4951413"/>
          <p14:tracePt t="102554" x="6313488" y="4951413"/>
          <p14:tracePt t="102562" x="6321425" y="4959350"/>
          <p14:tracePt t="102600" x="6321425" y="4967288"/>
          <p14:tracePt t="102608" x="6337300" y="4976813"/>
          <p14:tracePt t="102616" x="6337300" y="4992688"/>
          <p14:tracePt t="102624" x="6345238" y="5008563"/>
          <p14:tracePt t="102632" x="6353175" y="5016500"/>
          <p14:tracePt t="102640" x="6353175" y="5024438"/>
          <p14:tracePt t="102648" x="6353175" y="5032375"/>
          <p14:tracePt t="102656" x="6353175" y="5040313"/>
          <p14:tracePt t="102664" x="6361113" y="5048250"/>
          <p14:tracePt t="102673" x="6361113" y="5056188"/>
          <p14:tracePt t="102678" x="6361113" y="5064125"/>
          <p14:tracePt t="102686" x="6369050" y="5080000"/>
          <p14:tracePt t="102694" x="6369050" y="5095875"/>
          <p14:tracePt t="102703" x="6376988" y="5111750"/>
          <p14:tracePt t="102719" x="6376988" y="5119688"/>
          <p14:tracePt t="102726" x="6384925" y="5127625"/>
          <p14:tracePt t="102734" x="6384925" y="5135563"/>
          <p14:tracePt t="102750" x="6384925" y="5143500"/>
          <p14:tracePt t="102758" x="6392863" y="5143500"/>
          <p14:tracePt t="102766" x="6392863" y="5151438"/>
          <p14:tracePt t="102773" x="6410325" y="5159375"/>
          <p14:tracePt t="102788" x="6418263" y="5159375"/>
          <p14:tracePt t="102870" x="6426200" y="5159375"/>
          <p14:tracePt t="102878" x="6434138" y="5159375"/>
          <p14:tracePt t="102922" x="6442075" y="5151438"/>
          <p14:tracePt t="102930" x="6457950" y="5151438"/>
          <p14:tracePt t="102938" x="6465888" y="5143500"/>
          <p14:tracePt t="102946" x="6481763" y="5143500"/>
          <p14:tracePt t="102954" x="6497638" y="5135563"/>
          <p14:tracePt t="102962" x="6513513" y="5127625"/>
          <p14:tracePt t="102968" x="6521450" y="5127625"/>
          <p14:tracePt t="102990" x="6561138" y="5127625"/>
          <p14:tracePt t="102992" x="6584950" y="5119688"/>
          <p14:tracePt t="103000" x="6608763" y="5119688"/>
          <p14:tracePt t="103008" x="6632575" y="5119688"/>
          <p14:tracePt t="103017" x="6656388" y="5119688"/>
          <p14:tracePt t="103024" x="6680200" y="5111750"/>
          <p14:tracePt t="103032" x="6688138" y="5111750"/>
          <p14:tracePt t="103040" x="6704013" y="5111750"/>
          <p14:tracePt t="103048" x="6719888" y="5103813"/>
          <p14:tracePt t="103054" x="6727825" y="5095875"/>
          <p14:tracePt t="103062" x="6751638" y="5080000"/>
          <p14:tracePt t="103070" x="6769100" y="5072063"/>
          <p14:tracePt t="103079" x="6784975" y="5056188"/>
          <p14:tracePt t="103086" x="6800850" y="5048250"/>
          <p14:tracePt t="103094" x="6808788" y="5032375"/>
          <p14:tracePt t="103103" x="6824663" y="5016500"/>
          <p14:tracePt t="103110" x="6832600" y="5008563"/>
          <p14:tracePt t="103118" x="6840538" y="5000625"/>
          <p14:tracePt t="103127" x="6848475" y="5000625"/>
          <p14:tracePt t="103134" x="6848475" y="4992688"/>
          <p14:tracePt t="103142" x="6848475" y="4984750"/>
          <p14:tracePt t="103152" x="6848475" y="4976813"/>
          <p14:tracePt t="103161" x="6856413" y="4976813"/>
          <p14:tracePt t="103168" x="6856413" y="4967288"/>
          <p14:tracePt t="103177" x="6864350" y="4959350"/>
          <p14:tracePt t="103184" x="6864350" y="4951413"/>
          <p14:tracePt t="103208" x="6864350" y="4943475"/>
          <p14:tracePt t="103216" x="6864350" y="4935538"/>
          <p14:tracePt t="103274" x="6864350" y="4927600"/>
          <p14:tracePt t="103424" x="6856413" y="4927600"/>
          <p14:tracePt t="103432" x="6856413" y="4935538"/>
          <p14:tracePt t="103440" x="6856413" y="4943475"/>
          <p14:tracePt t="103448" x="6856413" y="4951413"/>
          <p14:tracePt t="103454" x="6856413" y="4967288"/>
          <p14:tracePt t="103462" x="6856413" y="4976813"/>
          <p14:tracePt t="103470" x="6856413" y="4984750"/>
          <p14:tracePt t="103478" x="6864350" y="5000625"/>
          <p14:tracePt t="103486" x="6880225" y="5016500"/>
          <p14:tracePt t="103494" x="6896100" y="5032375"/>
          <p14:tracePt t="103502" x="6911975" y="5048250"/>
          <p14:tracePt t="103510" x="6935788" y="5056188"/>
          <p14:tracePt t="103518" x="6943725" y="5064125"/>
          <p14:tracePt t="103526" x="6959600" y="5080000"/>
          <p14:tracePt t="103534" x="6975475" y="5087938"/>
          <p14:tracePt t="103542" x="6983413" y="5103813"/>
          <p14:tracePt t="103548" x="6991350" y="5103813"/>
          <p14:tracePt t="103556" x="6999288" y="5103813"/>
          <p14:tracePt t="103564" x="7007225" y="5103813"/>
          <p14:tracePt t="103671" x="7015163" y="5103813"/>
          <p14:tracePt t="103686" x="7023100" y="5095875"/>
          <p14:tracePt t="103764" x="7031038" y="5095875"/>
          <p14:tracePt t="103858" x="7023100" y="5095875"/>
          <p14:tracePt t="103866" x="7015163" y="5095875"/>
          <p14:tracePt t="103874" x="6999288" y="5095875"/>
          <p14:tracePt t="103882" x="6983413" y="5087938"/>
          <p14:tracePt t="103890" x="6975475" y="5087938"/>
          <p14:tracePt t="103898" x="6959600" y="5080000"/>
          <p14:tracePt t="103906" x="6943725" y="5064125"/>
          <p14:tracePt t="103914" x="6927850" y="5056188"/>
          <p14:tracePt t="103921" x="6919913" y="5040313"/>
          <p14:tracePt t="103928" x="6904038" y="5024438"/>
          <p14:tracePt t="103936" x="6888163" y="5024438"/>
          <p14:tracePt t="103944" x="6872288" y="5008563"/>
          <p14:tracePt t="103952" x="6856413" y="4992688"/>
          <p14:tracePt t="103960" x="6848475" y="4976813"/>
          <p14:tracePt t="103968" x="6840538" y="4967288"/>
          <p14:tracePt t="103976" x="6832600" y="4967288"/>
          <p14:tracePt t="103989" x="6832600" y="4959350"/>
          <p14:tracePt t="103996" x="6824663" y="4951413"/>
          <p14:tracePt t="104008" x="6824663" y="4943475"/>
          <p14:tracePt t="104102" x="6824663" y="4951413"/>
          <p14:tracePt t="104111" x="6824663" y="4959350"/>
          <p14:tracePt t="104118" x="6840538" y="4976813"/>
          <p14:tracePt t="104124" x="6856413" y="4984750"/>
          <p14:tracePt t="104132" x="6880225" y="5000625"/>
          <p14:tracePt t="104140" x="6896100" y="5016500"/>
          <p14:tracePt t="104148" x="6911975" y="5032375"/>
          <p14:tracePt t="104156" x="6935788" y="5048250"/>
          <p14:tracePt t="104164" x="6959600" y="5064125"/>
          <p14:tracePt t="104172" x="6983413" y="5072063"/>
          <p14:tracePt t="104180" x="6999288" y="5087938"/>
          <p14:tracePt t="104189" x="7015163" y="5095875"/>
          <p14:tracePt t="104196" x="7023100" y="5095875"/>
          <p14:tracePt t="104204" x="7038975" y="5095875"/>
          <p14:tracePt t="104212" x="7054850" y="5103813"/>
          <p14:tracePt t="104220" x="7062788" y="5103813"/>
          <p14:tracePt t="104226" x="7078663" y="5103813"/>
          <p14:tracePt t="104234" x="7086600" y="5103813"/>
          <p14:tracePt t="104242" x="7094538" y="5103813"/>
          <p14:tracePt t="104251" x="7110413" y="5103813"/>
          <p14:tracePt t="104258" x="7126288" y="5111750"/>
          <p14:tracePt t="104266" x="7135813" y="5111750"/>
          <p14:tracePt t="104274" x="7143750" y="5119688"/>
          <p14:tracePt t="104282" x="7159625" y="5119688"/>
          <p14:tracePt t="104290" x="7167563" y="5127625"/>
          <p14:tracePt t="104298" x="7183438" y="5135563"/>
          <p14:tracePt t="104306" x="7199313" y="5135563"/>
          <p14:tracePt t="104312" x="7207250" y="5135563"/>
          <p14:tracePt t="104320" x="7215188" y="5143500"/>
          <p14:tracePt t="104328" x="7223125" y="5151438"/>
          <p14:tracePt t="104340" x="7231063" y="5151438"/>
          <p14:tracePt t="104422" x="7239000" y="5151438"/>
          <p14:tracePt t="104536" x="7239000" y="5159375"/>
          <p14:tracePt t="104994" x="7239000" y="5167313"/>
          <p14:tracePt t="107299" x="7231063" y="5159375"/>
          <p14:tracePt t="107306" x="7215188" y="5127625"/>
          <p14:tracePt t="107314" x="7191375" y="5103813"/>
          <p14:tracePt t="107321" x="7159625" y="5072063"/>
          <p14:tracePt t="107328" x="7102475" y="5056188"/>
          <p14:tracePt t="107336" x="7038975" y="5032375"/>
          <p14:tracePt t="107344" x="6983413" y="5024438"/>
          <p14:tracePt t="107352" x="6927850" y="5008563"/>
          <p14:tracePt t="107360" x="6880225" y="5000625"/>
          <p14:tracePt t="107368" x="6832600" y="4976813"/>
          <p14:tracePt t="107376" x="6800850" y="4967288"/>
          <p14:tracePt t="107384" x="6769100" y="4951413"/>
          <p14:tracePt t="107392" x="6743700" y="4935538"/>
          <p14:tracePt t="107400" x="6727825" y="4919663"/>
          <p14:tracePt t="107406" x="6719888" y="4903788"/>
          <p14:tracePt t="107414" x="6704013" y="4887913"/>
          <p14:tracePt t="107422" x="6688138" y="4872038"/>
          <p14:tracePt t="107430" x="6672263" y="4848225"/>
          <p14:tracePt t="107438" x="6648450" y="4824413"/>
          <p14:tracePt t="107446" x="6632575" y="4800600"/>
          <p14:tracePt t="107454" x="6608763" y="4784725"/>
          <p14:tracePt t="107463" x="6592888" y="4776788"/>
          <p14:tracePt t="107471" x="6577013" y="4760913"/>
          <p14:tracePt t="107478" x="6561138" y="4745038"/>
          <p14:tracePt t="107486" x="6545263" y="4729163"/>
          <p14:tracePt t="107494" x="6529388" y="4721225"/>
          <p14:tracePt t="107502" x="6521450" y="4713288"/>
          <p14:tracePt t="107528" x="6513513" y="4713288"/>
          <p14:tracePt t="107536" x="6505575" y="4713288"/>
          <p14:tracePt t="107544" x="6497638" y="4713288"/>
          <p14:tracePt t="107552" x="6489700" y="4713288"/>
          <p14:tracePt t="107560" x="6481763" y="4713288"/>
          <p14:tracePt t="107650" x="6465888" y="4713288"/>
          <p14:tracePt t="107658" x="6450013" y="4721225"/>
          <p14:tracePt t="107871" x="6465888" y="4713288"/>
          <p14:tracePt t="107876" x="6473825" y="4697413"/>
          <p14:tracePt t="107884" x="6489700" y="4673600"/>
          <p14:tracePt t="107893" x="6505575" y="4657725"/>
          <p14:tracePt t="107900" x="6521450" y="4641850"/>
          <p14:tracePt t="107908" x="6537325" y="4624388"/>
          <p14:tracePt t="107916" x="6553200" y="4616450"/>
          <p14:tracePt t="107924" x="6561138" y="4600575"/>
          <p14:tracePt t="107932" x="6577013" y="4584700"/>
          <p14:tracePt t="107940" x="6592888" y="4568825"/>
          <p14:tracePt t="107948" x="6616700" y="4545013"/>
          <p14:tracePt t="107956" x="6632575" y="4529138"/>
          <p14:tracePt t="107964" x="6656388" y="4513263"/>
          <p14:tracePt t="107971" x="6688138" y="4497388"/>
          <p14:tracePt t="107988" x="6743700" y="4465638"/>
          <p14:tracePt t="107994" x="6777038" y="4449763"/>
          <p14:tracePt t="108002" x="6800850" y="4433888"/>
          <p14:tracePt t="108010" x="6816725" y="4425950"/>
          <p14:tracePt t="108018" x="6832600" y="4410075"/>
          <p14:tracePt t="108026" x="6840538" y="4394200"/>
          <p14:tracePt t="108034" x="6864350" y="4378325"/>
          <p14:tracePt t="108042" x="6880225" y="4362450"/>
          <p14:tracePt t="108050" x="6896100" y="4346575"/>
          <p14:tracePt t="108056" x="6911975" y="4338638"/>
          <p14:tracePt t="108064" x="6927850" y="4322763"/>
          <p14:tracePt t="108072" x="6935788" y="4306888"/>
          <p14:tracePt t="108080" x="6951663" y="4291013"/>
          <p14:tracePt t="108088" x="6967538" y="4273550"/>
          <p14:tracePt t="108096" x="6983413" y="4265613"/>
          <p14:tracePt t="108104" x="6991350" y="4249738"/>
          <p14:tracePt t="108112" x="6991350" y="4241800"/>
          <p14:tracePt t="108121" x="7007225" y="4233863"/>
          <p14:tracePt t="108128" x="7015163" y="4217988"/>
          <p14:tracePt t="108144" x="7023100" y="4210050"/>
          <p14:tracePt t="108152" x="7031038" y="4194175"/>
          <p14:tracePt t="108160" x="7038975" y="4186238"/>
          <p14:tracePt t="108168" x="7054850" y="4170363"/>
          <p14:tracePt t="108176" x="7062788" y="4154488"/>
          <p14:tracePt t="108182" x="7070725" y="4138613"/>
          <p14:tracePt t="108198" x="7078663" y="4122738"/>
          <p14:tracePt t="108208" x="7086600" y="4106863"/>
          <p14:tracePt t="108216" x="7094538" y="4106863"/>
          <p14:tracePt t="108224" x="7094538" y="4098925"/>
          <p14:tracePt t="108233" x="7102475" y="4083050"/>
          <p14:tracePt t="108238" x="7102475" y="4075113"/>
          <p14:tracePt t="108246" x="7118350" y="4067175"/>
          <p14:tracePt t="108254" x="7135813" y="4051300"/>
          <p14:tracePt t="108262" x="7151688" y="4035425"/>
          <p14:tracePt t="108271" x="7159625" y="4019550"/>
          <p14:tracePt t="108278" x="7167563" y="4011613"/>
          <p14:tracePt t="108286" x="7183438" y="3995738"/>
          <p14:tracePt t="108294" x="7191375" y="3979863"/>
          <p14:tracePt t="108302" x="7207250" y="3963988"/>
          <p14:tracePt t="108310" x="7223125" y="3948113"/>
          <p14:tracePt t="108318" x="7239000" y="3938588"/>
          <p14:tracePt t="108326" x="7246938" y="3922713"/>
          <p14:tracePt t="108334" x="7254875" y="3906838"/>
          <p14:tracePt t="108343" x="7270750" y="3890963"/>
          <p14:tracePt t="108351" x="7278688" y="3883025"/>
          <p14:tracePt t="108378" x="7286625" y="3883025"/>
          <p14:tracePt t="108942" x="7278688" y="3898900"/>
          <p14:tracePt t="108950" x="7262813" y="3914775"/>
          <p14:tracePt t="108956" x="7246938" y="3930650"/>
          <p14:tracePt t="108964" x="7223125" y="3948113"/>
          <p14:tracePt t="108972" x="7199313" y="3956050"/>
          <p14:tracePt t="108980" x="7183438" y="3971925"/>
          <p14:tracePt t="108988" x="7159625" y="3987800"/>
          <p14:tracePt t="108996" x="7135813" y="4003675"/>
          <p14:tracePt t="109004" x="7110413" y="4019550"/>
          <p14:tracePt t="109012" x="7086600" y="4035425"/>
          <p14:tracePt t="109020" x="7070725" y="4043363"/>
          <p14:tracePt t="109028" x="7062788" y="4051300"/>
          <p14:tracePt t="109034" x="7046913" y="4051300"/>
          <p14:tracePt t="109042" x="7038975" y="4051300"/>
          <p14:tracePt t="109050" x="7031038" y="4051300"/>
          <p14:tracePt t="109066" x="7015163" y="4051300"/>
          <p14:tracePt t="109074" x="6999288" y="4059238"/>
          <p14:tracePt t="109083" x="6991350" y="4059238"/>
          <p14:tracePt t="109090" x="6975475" y="4059238"/>
          <p14:tracePt t="109098" x="6967538" y="4059238"/>
          <p14:tracePt t="109106" x="6951663" y="4059238"/>
          <p14:tracePt t="109114" x="6935788" y="4059238"/>
          <p14:tracePt t="109130" x="6927850" y="4059238"/>
          <p14:tracePt t="109137" x="6911975" y="4059238"/>
          <p14:tracePt t="109144" x="6904038" y="4059238"/>
          <p14:tracePt t="109156" x="6896100" y="4059238"/>
          <p14:tracePt t="109208" x="6888163" y="4059238"/>
          <p14:tracePt t="109234" x="6880225" y="4059238"/>
          <p14:tracePt t="109278" x="6872288" y="4067175"/>
          <p14:tracePt t="109287" x="6864350" y="4067175"/>
          <p14:tracePt t="109414" x="6848475" y="4059238"/>
          <p14:tracePt t="109422" x="6840538" y="4051300"/>
          <p14:tracePt t="109431" x="6832600" y="4043363"/>
          <p14:tracePt t="109438" x="6824663" y="4035425"/>
          <p14:tracePt t="109446" x="6816725" y="4035425"/>
          <p14:tracePt t="109454" x="6808788" y="4035425"/>
          <p14:tracePt t="110182" x="6800850" y="4035425"/>
          <p14:tracePt t="110194" x="6792913" y="4035425"/>
          <p14:tracePt t="110202" x="6792913" y="4051300"/>
          <p14:tracePt t="110210" x="6792913" y="4083050"/>
          <p14:tracePt t="110218" x="6792913" y="4122738"/>
          <p14:tracePt t="110226" x="6792913" y="4178300"/>
          <p14:tracePt t="110234" x="6808788" y="4233863"/>
          <p14:tracePt t="110242" x="6816725" y="4291013"/>
          <p14:tracePt t="110248" x="6832600" y="4354513"/>
          <p14:tracePt t="110256" x="6856413" y="4394200"/>
          <p14:tracePt t="110264" x="6872288" y="4441825"/>
          <p14:tracePt t="110272" x="6896100" y="4481513"/>
          <p14:tracePt t="110280" x="6919913" y="4497388"/>
          <p14:tracePt t="110288" x="6943725" y="4513263"/>
          <p14:tracePt t="110296" x="6959600" y="4529138"/>
          <p14:tracePt t="110304" x="6975475" y="4552950"/>
          <p14:tracePt t="110313" x="6991350" y="4568825"/>
          <p14:tracePt t="110320" x="6991350" y="4584700"/>
          <p14:tracePt t="110328" x="6999288" y="4592638"/>
          <p14:tracePt t="110336" x="6999288" y="4600575"/>
          <p14:tracePt t="110344" x="6999288" y="4616450"/>
          <p14:tracePt t="110350" x="6999288" y="4624388"/>
          <p14:tracePt t="110358" x="6999288" y="4641850"/>
          <p14:tracePt t="110367" x="6999288" y="4657725"/>
          <p14:tracePt t="110398" x="6999288" y="4665663"/>
          <p14:tracePt t="110448" x="6991350" y="4673600"/>
          <p14:tracePt t="110464" x="6983413" y="4673600"/>
          <p14:tracePt t="110472" x="6975475" y="4673600"/>
          <p14:tracePt t="110480" x="6951663" y="4681538"/>
          <p14:tracePt t="110488" x="6927850" y="4681538"/>
          <p14:tracePt t="110496" x="6888163" y="4689475"/>
          <p14:tracePt t="110504" x="6816725" y="4689475"/>
          <p14:tracePt t="110512" x="6751638" y="4689475"/>
          <p14:tracePt t="110520" x="6696075" y="4689475"/>
          <p14:tracePt t="110528" x="6624638" y="4689475"/>
          <p14:tracePt t="110536" x="6561138" y="4689475"/>
          <p14:tracePt t="110542" x="6505575" y="4689475"/>
          <p14:tracePt t="110550" x="6450013" y="4689475"/>
          <p14:tracePt t="110558" x="6402388" y="4689475"/>
          <p14:tracePt t="110566" x="6369050" y="4689475"/>
          <p14:tracePt t="110574" x="6361113" y="4681538"/>
          <p14:tracePt t="110583" x="6345238" y="4665663"/>
          <p14:tracePt t="110590" x="6329363" y="4657725"/>
          <p14:tracePt t="110599" x="6329363" y="4649788"/>
          <p14:tracePt t="110606" x="6329363" y="4633913"/>
          <p14:tracePt t="110614" x="6329363" y="4616450"/>
          <p14:tracePt t="110622" x="6329363" y="4608513"/>
          <p14:tracePt t="110631" x="6337300" y="4592638"/>
          <p14:tracePt t="110638" x="6345238" y="4576763"/>
          <p14:tracePt t="110646" x="6361113" y="4560888"/>
          <p14:tracePt t="110654" x="6361113" y="4552950"/>
          <p14:tracePt t="110663" x="6376988" y="4537075"/>
          <p14:tracePt t="110670" x="6384925" y="4521200"/>
          <p14:tracePt t="110676" x="6392863" y="4505325"/>
          <p14:tracePt t="110684" x="6410325" y="4497388"/>
          <p14:tracePt t="110692" x="6418263" y="4489450"/>
          <p14:tracePt t="110701" x="6426200" y="4473575"/>
          <p14:tracePt t="110708" x="6442075" y="4457700"/>
          <p14:tracePt t="110716" x="6465888" y="4449763"/>
          <p14:tracePt t="110724" x="6497638" y="4441825"/>
          <p14:tracePt t="110733" x="6529388" y="4433888"/>
          <p14:tracePt t="110740" x="6569075" y="4433888"/>
          <p14:tracePt t="110748" x="6584950" y="4433888"/>
          <p14:tracePt t="110756" x="6608763" y="4425950"/>
          <p14:tracePt t="110764" x="6616700" y="4418013"/>
          <p14:tracePt t="110770" x="6632575" y="4410075"/>
          <p14:tracePt t="110778" x="6648450" y="4402138"/>
          <p14:tracePt t="110786" x="6664325" y="4386263"/>
          <p14:tracePt t="110794" x="6680200" y="4370388"/>
          <p14:tracePt t="110803" x="6688138" y="4354513"/>
          <p14:tracePt t="110811" x="6704013" y="4338638"/>
          <p14:tracePt t="110818" x="6719888" y="4330700"/>
          <p14:tracePt t="110826" x="6735763" y="4314825"/>
          <p14:tracePt t="110834" x="6751638" y="4298950"/>
          <p14:tracePt t="110842" x="6769100" y="4281488"/>
          <p14:tracePt t="110851" x="6777038" y="4265613"/>
          <p14:tracePt t="110858" x="6792913" y="4249738"/>
          <p14:tracePt t="110864" x="6808788" y="4241800"/>
          <p14:tracePt t="110874" x="6824663" y="4225925"/>
          <p14:tracePt t="110880" x="6840538" y="4210050"/>
          <p14:tracePt t="110888" x="6840538" y="4202113"/>
          <p14:tracePt t="110896" x="6840538" y="4194175"/>
          <p14:tracePt t="110905" x="6848475" y="4194175"/>
          <p14:tracePt t="110948" x="6856413" y="4194175"/>
          <p14:tracePt t="110958" x="6864350" y="4202113"/>
          <p14:tracePt t="110966" x="6880225" y="4217988"/>
          <p14:tracePt t="110974" x="6904038" y="4233863"/>
          <p14:tracePt t="110983" x="6951663" y="4265613"/>
          <p14:tracePt t="110990" x="6983413" y="4298950"/>
          <p14:tracePt t="110998" x="7023100" y="4322763"/>
          <p14:tracePt t="111006" x="7054850" y="4338638"/>
          <p14:tracePt t="111014" x="7070725" y="4354513"/>
          <p14:tracePt t="111023" x="7078663" y="4370388"/>
          <p14:tracePt t="111030" x="7086600" y="4378325"/>
          <p14:tracePt t="111116" x="7086600" y="4370388"/>
          <p14:tracePt t="111124" x="7086600" y="4362450"/>
          <p14:tracePt t="111132" x="7078663" y="4354513"/>
          <p14:tracePt t="111141" x="7062788" y="4338638"/>
          <p14:tracePt t="111148" x="7062788" y="4322763"/>
          <p14:tracePt t="111164" x="7062788" y="4314825"/>
          <p14:tracePt t="111170" x="7062788" y="4306888"/>
          <p14:tracePt t="111178" x="7062788" y="4298950"/>
          <p14:tracePt t="111186" x="7062788" y="4281488"/>
          <p14:tracePt t="111194" x="7062788" y="4273550"/>
          <p14:tracePt t="111203" x="7062788" y="4265613"/>
          <p14:tracePt t="111211" x="7062788" y="4249738"/>
          <p14:tracePt t="111218" x="7070725" y="4233863"/>
          <p14:tracePt t="111226" x="7078663" y="4217988"/>
          <p14:tracePt t="111234" x="7094538" y="4217988"/>
          <p14:tracePt t="111242" x="7102475" y="4202113"/>
          <p14:tracePt t="111250" x="7118350" y="4186238"/>
          <p14:tracePt t="111258" x="7135813" y="4170363"/>
          <p14:tracePt t="111266" x="7159625" y="4154488"/>
          <p14:tracePt t="111274" x="7183438" y="4138613"/>
          <p14:tracePt t="111282" x="7215188" y="4122738"/>
          <p14:tracePt t="111290" x="7239000" y="4106863"/>
          <p14:tracePt t="111298" x="7270750" y="4090988"/>
          <p14:tracePt t="111304" x="7294563" y="4075113"/>
          <p14:tracePt t="111312" x="7318375" y="4059238"/>
          <p14:tracePt t="111320" x="7326313" y="4051300"/>
          <p14:tracePt t="111328" x="7342188" y="4035425"/>
          <p14:tracePt t="111336" x="7342188" y="4027488"/>
          <p14:tracePt t="111344" x="7350125" y="4027488"/>
          <p14:tracePt t="111466" x="7358063" y="4027488"/>
          <p14:tracePt t="111474" x="7366000" y="4035425"/>
          <p14:tracePt t="111482" x="7373938" y="4051300"/>
          <p14:tracePt t="111488" x="7389813" y="4067175"/>
          <p14:tracePt t="111496" x="7405688" y="4083050"/>
          <p14:tracePt t="111504" x="7421563" y="4098925"/>
          <p14:tracePt t="111512" x="7445375" y="4114800"/>
          <p14:tracePt t="111521" x="7453313" y="4114800"/>
          <p14:tracePt t="111528" x="7477125" y="4114800"/>
          <p14:tracePt t="111536" x="7502525" y="4114800"/>
          <p14:tracePt t="111544" x="7518400" y="4106863"/>
          <p14:tracePt t="111553" x="7526338" y="4090988"/>
          <p14:tracePt t="111560" x="7542213" y="4075113"/>
          <p14:tracePt t="111568" x="7558088" y="4051300"/>
          <p14:tracePt t="111576" x="7573963" y="4035425"/>
          <p14:tracePt t="111582" x="7589838" y="4019550"/>
          <p14:tracePt t="111591" x="7605713" y="4003675"/>
          <p14:tracePt t="111598" x="7613650" y="3987800"/>
          <p14:tracePt t="111606" x="7613650" y="3971925"/>
          <p14:tracePt t="111614" x="7613650" y="3963988"/>
          <p14:tracePt t="111622" x="7613650" y="3948113"/>
          <p14:tracePt t="111631" x="7613650" y="3930650"/>
          <p14:tracePt t="111638" x="7613650" y="3922713"/>
          <p14:tracePt t="111646" x="7613650" y="3906838"/>
          <p14:tracePt t="111654" x="7613650" y="3898900"/>
          <p14:tracePt t="111662" x="7613650" y="3890963"/>
          <p14:tracePt t="111671" x="7613650" y="3883025"/>
          <p14:tracePt t="111676" x="7605713" y="3883025"/>
          <p14:tracePt t="111802" x="7597775" y="3883025"/>
          <p14:tracePt t="111810" x="7597775" y="3890963"/>
          <p14:tracePt t="112305" x="7589838" y="3890963"/>
          <p14:tracePt t="112378" x="7581900" y="3890963"/>
          <p14:tracePt t="112419" x="7566025" y="3898900"/>
          <p14:tracePt t="112424" x="7518400" y="3922713"/>
          <p14:tracePt t="112432" x="7461250" y="3956050"/>
          <p14:tracePt t="112440" x="7413625" y="3987800"/>
          <p14:tracePt t="112448" x="7350125" y="4019550"/>
          <p14:tracePt t="112456" x="7286625" y="4067175"/>
          <p14:tracePt t="112464" x="7231063" y="4106863"/>
          <p14:tracePt t="112472" x="7167563" y="4162425"/>
          <p14:tracePt t="112480" x="7126288" y="4194175"/>
          <p14:tracePt t="112488" x="7102475" y="4233863"/>
          <p14:tracePt t="112496" x="7086600" y="4249738"/>
          <p14:tracePt t="112504" x="7078663" y="4257675"/>
          <p14:tracePt t="112512" x="7070725" y="4273550"/>
          <p14:tracePt t="112519" x="7070725" y="4291013"/>
          <p14:tracePt t="112526" x="7070725" y="4306888"/>
          <p14:tracePt t="112534" x="7070725" y="4314825"/>
          <p14:tracePt t="112542" x="7070725" y="4330700"/>
          <p14:tracePt t="112551" x="7086600" y="4346575"/>
          <p14:tracePt t="112558" x="7094538" y="4346575"/>
          <p14:tracePt t="112566" x="7102475" y="4354513"/>
          <p14:tracePt t="112574" x="7102475" y="4362450"/>
          <p14:tracePt t="112606" x="7110413" y="4362450"/>
          <p14:tracePt t="112612" x="7126288" y="4362450"/>
          <p14:tracePt t="112620" x="7126288" y="4346575"/>
          <p14:tracePt t="112628" x="7143750" y="4338638"/>
          <p14:tracePt t="112636" x="7159625" y="4322763"/>
          <p14:tracePt t="112644" x="7175500" y="4306888"/>
          <p14:tracePt t="112652" x="7191375" y="4291013"/>
          <p14:tracePt t="112660" x="7207250" y="4273550"/>
          <p14:tracePt t="112669" x="7215188" y="4257675"/>
          <p14:tracePt t="112677" x="7231063" y="4249738"/>
          <p14:tracePt t="112684" x="7246938" y="4225925"/>
          <p14:tracePt t="112692" x="7262813" y="4210050"/>
          <p14:tracePt t="112700" x="7270750" y="4194175"/>
          <p14:tracePt t="112706" x="7286625" y="4178300"/>
          <p14:tracePt t="112714" x="7294563" y="4170363"/>
          <p14:tracePt t="112722" x="7294563" y="4154488"/>
          <p14:tracePt t="112730" x="7294563" y="4138613"/>
          <p14:tracePt t="112738" x="7302500" y="4122738"/>
          <p14:tracePt t="112746" x="7302500" y="4114800"/>
          <p14:tracePt t="112754" x="7310438" y="4098925"/>
          <p14:tracePt t="112763" x="7310438" y="4090988"/>
          <p14:tracePt t="112770" x="7310438" y="4083050"/>
          <p14:tracePt t="112778" x="7310438" y="4067175"/>
          <p14:tracePt t="112787" x="7310438" y="4059238"/>
          <p14:tracePt t="112794" x="7310438" y="4051300"/>
          <p14:tracePt t="112814" x="7310438" y="4043363"/>
          <p14:tracePt t="113201" x="7254875" y="4035425"/>
          <p14:tracePt t="113208" x="7199313" y="4035425"/>
          <p14:tracePt t="113216" x="7143750" y="4027488"/>
          <p14:tracePt t="113224" x="7086600" y="4027488"/>
          <p14:tracePt t="113233" x="7031038" y="4019550"/>
          <p14:tracePt t="113240" x="6975475" y="4019550"/>
          <p14:tracePt t="113248" x="6919913" y="4003675"/>
          <p14:tracePt t="113256" x="6872288" y="3995738"/>
          <p14:tracePt t="113264" x="6840538" y="3995738"/>
          <p14:tracePt t="113272" x="6832600" y="3995738"/>
          <p14:tracePt t="113359" x="6832600" y="4011613"/>
          <p14:tracePt t="113374" x="6840538" y="4035425"/>
          <p14:tracePt t="113380" x="6856413" y="4051300"/>
          <p14:tracePt t="113388" x="6872288" y="4067175"/>
          <p14:tracePt t="113396" x="6896100" y="4075113"/>
          <p14:tracePt t="113404" x="6927850" y="4090988"/>
          <p14:tracePt t="113412" x="6951663" y="4106863"/>
          <p14:tracePt t="113420" x="6975475" y="4122738"/>
          <p14:tracePt t="113428" x="7007225" y="4138613"/>
          <p14:tracePt t="113437" x="7023100" y="4154488"/>
          <p14:tracePt t="113444" x="7062788" y="4170363"/>
          <p14:tracePt t="113452" x="7094538" y="4186238"/>
          <p14:tracePt t="113460" x="7143750" y="4210050"/>
          <p14:tracePt t="113468" x="7175500" y="4217988"/>
          <p14:tracePt t="113476" x="7191375" y="4225925"/>
          <p14:tracePt t="113484" x="7207250" y="4225925"/>
          <p14:tracePt t="113492" x="7223125" y="4225925"/>
          <p14:tracePt t="113734" x="7223125" y="4217988"/>
          <p14:tracePt t="114106" x="7231063" y="4225925"/>
          <p14:tracePt t="114114" x="7239000" y="4225925"/>
          <p14:tracePt t="114122" x="7246938" y="4241800"/>
          <p14:tracePt t="114130" x="7254875" y="4249738"/>
          <p14:tracePt t="114136" x="7270750" y="4257675"/>
          <p14:tracePt t="114144" x="7286625" y="4265613"/>
          <p14:tracePt t="114152" x="7294563" y="4281488"/>
          <p14:tracePt t="114160" x="7310438" y="4298950"/>
          <p14:tracePt t="114168" x="7326313" y="4322763"/>
          <p14:tracePt t="114176" x="7342188" y="4338638"/>
          <p14:tracePt t="114185" x="7358063" y="4354513"/>
          <p14:tracePt t="114192" x="7373938" y="4362450"/>
          <p14:tracePt t="114200" x="7381875" y="4378325"/>
          <p14:tracePt t="114208" x="7389813" y="4394200"/>
          <p14:tracePt t="114216" x="7405688" y="4410075"/>
          <p14:tracePt t="114222" x="7413625" y="4418013"/>
          <p14:tracePt t="114230" x="7421563" y="4433888"/>
          <p14:tracePt t="114238" x="7429500" y="4449763"/>
          <p14:tracePt t="114246" x="7429500" y="4465638"/>
          <p14:tracePt t="114262" x="7429500" y="4481513"/>
          <p14:tracePt t="114270" x="7429500" y="4497388"/>
          <p14:tracePt t="114278" x="7437438" y="4505325"/>
          <p14:tracePt t="114286" x="7437438" y="4521200"/>
          <p14:tracePt t="114294" x="7437438" y="4537075"/>
          <p14:tracePt t="114302" x="7445375" y="4545013"/>
          <p14:tracePt t="114311" x="7445375" y="4552950"/>
          <p14:tracePt t="114318" x="7445375" y="4560888"/>
          <p14:tracePt t="117720" x="7413625" y="4545013"/>
          <p14:tracePt t="117728" x="7366000" y="4529138"/>
          <p14:tracePt t="117736" x="7342188" y="4505325"/>
          <p14:tracePt t="117744" x="7310438" y="4441825"/>
          <p14:tracePt t="117752" x="7278688" y="4354513"/>
          <p14:tracePt t="117760" x="7239000" y="4265613"/>
          <p14:tracePt t="117768" x="7183438" y="4178300"/>
          <p14:tracePt t="117776" x="7086600" y="4075113"/>
          <p14:tracePt t="117784" x="6983413" y="3987800"/>
          <p14:tracePt t="117790" x="6880225" y="3898900"/>
          <p14:tracePt t="117799" x="6743700" y="3795713"/>
          <p14:tracePt t="117806" x="6624638" y="3684588"/>
          <p14:tracePt t="117814" x="6457950" y="3571875"/>
          <p14:tracePt t="117822" x="6313488" y="3468688"/>
          <p14:tracePt t="117831" x="6218238" y="3389313"/>
          <p14:tracePt t="117838" x="6146800" y="3325813"/>
          <p14:tracePt t="117846" x="6083300" y="3262313"/>
          <p14:tracePt t="117854" x="6059488" y="3228975"/>
          <p14:tracePt t="117862" x="6043613" y="3213100"/>
          <p14:tracePt t="117870" x="6026150" y="3197225"/>
          <p14:tracePt t="117876" x="6018213" y="3181350"/>
          <p14:tracePt t="117884" x="6018213" y="3173413"/>
          <p14:tracePt t="117982" x="6010275" y="3173413"/>
          <p14:tracePt t="117994" x="5994400" y="3173413"/>
          <p14:tracePt t="118002" x="5962650" y="3189288"/>
          <p14:tracePt t="118010" x="5915025" y="3213100"/>
          <p14:tracePt t="118018" x="5851525" y="3236913"/>
          <p14:tracePt t="118026" x="5795963" y="3262313"/>
          <p14:tracePt t="118035" x="5740400" y="3262313"/>
          <p14:tracePt t="118042" x="5684838" y="3262313"/>
          <p14:tracePt t="118050" x="5611813" y="3236913"/>
          <p14:tracePt t="118058" x="5524500" y="3197225"/>
          <p14:tracePt t="118064" x="5421313" y="3125788"/>
          <p14:tracePt t="118072" x="5326063" y="3070225"/>
          <p14:tracePt t="118080" x="5197475" y="3022600"/>
          <p14:tracePt t="118088" x="5086350" y="2967038"/>
          <p14:tracePt t="118096" x="4975225" y="2927350"/>
          <p14:tracePt t="118104" x="4862513" y="2870200"/>
          <p14:tracePt t="118112" x="4695825" y="2814638"/>
          <p14:tracePt t="118120" x="4519613" y="2751138"/>
          <p14:tracePt t="118128" x="4337050" y="2711450"/>
          <p14:tracePt t="118136" x="4121150" y="2679700"/>
          <p14:tracePt t="118144" x="3986213" y="2671763"/>
          <p14:tracePt t="118150" x="3851275" y="2671763"/>
          <p14:tracePt t="118158" x="3714750" y="2671763"/>
          <p14:tracePt t="118167" x="3563938" y="2687638"/>
          <p14:tracePt t="118174" x="3443288" y="2687638"/>
          <p14:tracePt t="118182" x="3324225" y="2695575"/>
          <p14:tracePt t="118190" x="3236913" y="2695575"/>
          <p14:tracePt t="118198" x="3173413" y="2695575"/>
          <p14:tracePt t="118207" x="3109913" y="2679700"/>
          <p14:tracePt t="118214" x="3084513" y="2663825"/>
          <p14:tracePt t="118222" x="3068638" y="2647950"/>
          <p14:tracePt t="118231" x="3068638" y="2632075"/>
          <p14:tracePt t="118238" x="3068638" y="2616200"/>
          <p14:tracePt t="118246" x="3060700" y="2616200"/>
          <p14:tracePt t="118254" x="3052763" y="2608263"/>
          <p14:tracePt t="118262" x="3044825" y="2600325"/>
          <p14:tracePt t="118276" x="3036888" y="2592388"/>
          <p14:tracePt t="118284" x="3021013" y="2576513"/>
          <p14:tracePt t="118292" x="3005138" y="2559050"/>
          <p14:tracePt t="118300" x="2997200" y="2551113"/>
          <p14:tracePt t="118308" x="2981325" y="2551113"/>
          <p14:tracePt t="118316" x="2965450" y="2543175"/>
          <p14:tracePt t="118324" x="2965450" y="2535238"/>
          <p14:tracePt t="118332" x="2957513" y="2535238"/>
          <p14:tracePt t="118340" x="2949575" y="2527300"/>
          <p14:tracePt t="118348" x="2941638" y="2527300"/>
          <p14:tracePt t="118354" x="2933700" y="2527300"/>
          <p14:tracePt t="118363" x="2917825" y="2519363"/>
          <p14:tracePt t="118370" x="2901950" y="2519363"/>
          <p14:tracePt t="118378" x="2894013" y="2511425"/>
          <p14:tracePt t="118386" x="2878138" y="2503488"/>
          <p14:tracePt t="118394" x="2862263" y="2495550"/>
          <p14:tracePt t="118402" x="2846388" y="2487613"/>
          <p14:tracePt t="118410" x="2838450" y="2479675"/>
          <p14:tracePt t="118418" x="2822575" y="2463800"/>
          <p14:tracePt t="118426" x="2806700" y="2455863"/>
          <p14:tracePt t="118434" x="2790825" y="2439988"/>
          <p14:tracePt t="118442" x="2774950" y="2416175"/>
          <p14:tracePt t="118450" x="2759075" y="2400300"/>
          <p14:tracePt t="118456" x="2741613" y="2368550"/>
          <p14:tracePt t="118464" x="2725738" y="2320925"/>
          <p14:tracePt t="118472" x="2693988" y="2265363"/>
          <p14:tracePt t="118481" x="2670175" y="2216150"/>
          <p14:tracePt t="118488" x="2638425" y="2152650"/>
          <p14:tracePt t="118496" x="2606675" y="2089150"/>
          <p14:tracePt t="118504" x="2559050" y="2033588"/>
          <p14:tracePt t="118512" x="2511425" y="1970088"/>
          <p14:tracePt t="118521" x="2471738" y="1906588"/>
          <p14:tracePt t="118528" x="2439988" y="1849438"/>
          <p14:tracePt t="118536" x="2416175" y="1801813"/>
          <p14:tracePt t="118544" x="2384425" y="1754188"/>
          <p14:tracePt t="118550" x="2319338" y="1698625"/>
          <p14:tracePt t="118558" x="2271713" y="1651000"/>
          <p14:tracePt t="118566" x="2216150" y="1619250"/>
          <p14:tracePt t="118574" x="2152650" y="1579563"/>
          <p14:tracePt t="118582" x="2097088" y="1563688"/>
          <p14:tracePt t="118590" x="2049463" y="1538288"/>
          <p14:tracePt t="118598" x="2025650" y="1522413"/>
          <p14:tracePt t="118606" x="2000250" y="1514475"/>
          <p14:tracePt t="118614" x="1984375" y="1514475"/>
          <p14:tracePt t="118622" x="1976438" y="1506538"/>
          <p14:tracePt t="118630" x="1960563" y="1506538"/>
          <p14:tracePt t="118636" x="1944688" y="1506538"/>
          <p14:tracePt t="118652" x="1936750" y="1506538"/>
          <p14:tracePt t="118660" x="1920875" y="1506538"/>
          <p14:tracePt t="118676" x="1905000" y="1514475"/>
          <p14:tracePt t="118684" x="1881188" y="1530350"/>
          <p14:tracePt t="118693" x="1849438" y="1547813"/>
          <p14:tracePt t="118700" x="1825625" y="1563688"/>
          <p14:tracePt t="118708" x="1801813" y="1579563"/>
          <p14:tracePt t="118716" x="1762125" y="1595438"/>
          <p14:tracePt t="118722" x="1698625" y="1627188"/>
          <p14:tracePt t="118731" x="1641475" y="1643063"/>
          <p14:tracePt t="118738" x="1585913" y="1666875"/>
          <p14:tracePt t="118746" x="1522413" y="1706563"/>
          <p14:tracePt t="118754" x="1443038" y="1754188"/>
          <p14:tracePt t="118762" x="1387475" y="1809750"/>
          <p14:tracePt t="118771" x="1308100" y="1873250"/>
          <p14:tracePt t="118778" x="1219200" y="1954213"/>
          <p14:tracePt t="118787" x="1139825" y="2017713"/>
          <p14:tracePt t="118794" x="1076325" y="2097088"/>
          <p14:tracePt t="118802" x="1012825" y="2160588"/>
          <p14:tracePt t="118810" x="949325" y="2233613"/>
          <p14:tracePt t="118816" x="884238" y="2320925"/>
          <p14:tracePt t="118824" x="828675" y="2408238"/>
          <p14:tracePt t="118833" x="781050" y="2495550"/>
          <p14:tracePt t="118841" x="749300" y="2584450"/>
          <p14:tracePt t="118848" x="733425" y="2663825"/>
          <p14:tracePt t="118857" x="709613" y="2751138"/>
          <p14:tracePt t="118864" x="685800" y="2838450"/>
          <p14:tracePt t="118872" x="669925" y="2909888"/>
          <p14:tracePt t="118880" x="646113" y="2990850"/>
          <p14:tracePt t="118888" x="638175" y="3062288"/>
          <p14:tracePt t="118896" x="638175" y="3133725"/>
          <p14:tracePt t="118904" x="638175" y="3189288"/>
          <p14:tracePt t="118910" x="661988" y="3244850"/>
          <p14:tracePt t="118918" x="685800" y="3309938"/>
          <p14:tracePt t="118926" x="733425" y="3373438"/>
          <p14:tracePt t="118934" x="804863" y="3436938"/>
          <p14:tracePt t="118942" x="868363" y="3484563"/>
          <p14:tracePt t="118950" x="933450" y="3548063"/>
          <p14:tracePt t="118958" x="1004888" y="3579813"/>
          <p14:tracePt t="118969" x="1076325" y="3613150"/>
          <p14:tracePt t="118974" x="1163638" y="3636963"/>
          <p14:tracePt t="118983" x="1243013" y="3652838"/>
          <p14:tracePt t="118990" x="1331913" y="3676650"/>
          <p14:tracePt t="118998" x="1411288" y="3684588"/>
          <p14:tracePt t="119004" x="1498600" y="3684588"/>
          <p14:tracePt t="119013" x="1577975" y="3684588"/>
          <p14:tracePt t="119020" x="1666875" y="3676650"/>
          <p14:tracePt t="119028" x="1722438" y="3652838"/>
          <p14:tracePt t="119036" x="1778000" y="3636963"/>
          <p14:tracePt t="119044" x="1841500" y="3605213"/>
          <p14:tracePt t="119052" x="1905000" y="3563938"/>
          <p14:tracePt t="119061" x="1952625" y="3516313"/>
          <p14:tracePt t="119068" x="2000250" y="3452813"/>
          <p14:tracePt t="119076" x="2057400" y="3389313"/>
          <p14:tracePt t="119084" x="2089150" y="3325813"/>
          <p14:tracePt t="119092" x="2136775" y="3262313"/>
          <p14:tracePt t="119099" x="2184400" y="3189288"/>
          <p14:tracePt t="119106" x="2224088" y="3117850"/>
          <p14:tracePt t="119114" x="2263775" y="3046413"/>
          <p14:tracePt t="119122" x="2303463" y="2967038"/>
          <p14:tracePt t="119130" x="2351088" y="2894013"/>
          <p14:tracePt t="119138" x="2392363" y="2806700"/>
          <p14:tracePt t="119146" x="2424113" y="2719388"/>
          <p14:tracePt t="119154" x="2455863" y="2624138"/>
          <p14:tracePt t="119162" x="2479675" y="2535238"/>
          <p14:tracePt t="119170" x="2503488" y="2439988"/>
          <p14:tracePt t="119178" x="2519363" y="2344738"/>
          <p14:tracePt t="119185" x="2543175" y="2257425"/>
          <p14:tracePt t="119192" x="2543175" y="2176463"/>
          <p14:tracePt t="119200" x="2543175" y="2097088"/>
          <p14:tracePt t="119208" x="2543175" y="2025650"/>
          <p14:tracePt t="119216" x="2535238" y="1970088"/>
          <p14:tracePt t="119224" x="2511425" y="1898650"/>
          <p14:tracePt t="119233" x="2495550" y="1833563"/>
          <p14:tracePt t="119241" x="2471738" y="1778000"/>
          <p14:tracePt t="119248" x="2447925" y="1730375"/>
          <p14:tracePt t="119256" x="2416175" y="1682750"/>
          <p14:tracePt t="119264" x="2384425" y="1635125"/>
          <p14:tracePt t="119272" x="2366963" y="1587500"/>
          <p14:tracePt t="119278" x="2343150" y="1555750"/>
          <p14:tracePt t="119286" x="2319338" y="1530350"/>
          <p14:tracePt t="119294" x="2295525" y="1506538"/>
          <p14:tracePt t="119302" x="2271713" y="1482725"/>
          <p14:tracePt t="119311" x="2239963" y="1466850"/>
          <p14:tracePt t="119318" x="2216150" y="1450975"/>
          <p14:tracePt t="119326" x="2200275" y="1435100"/>
          <p14:tracePt t="119334" x="2184400" y="1419225"/>
          <p14:tracePt t="119342" x="2168525" y="1411288"/>
          <p14:tracePt t="119350" x="2160588" y="1403350"/>
          <p14:tracePt t="119358" x="2144713" y="1395413"/>
          <p14:tracePt t="119366" x="2128838" y="1387475"/>
          <p14:tracePt t="119372" x="2112963" y="1379538"/>
          <p14:tracePt t="119380" x="2105025" y="1379538"/>
          <p14:tracePt t="119388" x="2089150" y="1379538"/>
          <p14:tracePt t="119396" x="2065338" y="1379538"/>
          <p14:tracePt t="119404" x="2057400" y="1379538"/>
          <p14:tracePt t="119412" x="2033588" y="1387475"/>
          <p14:tracePt t="119420" x="2008188" y="1395413"/>
          <p14:tracePt t="119429" x="1984375" y="1411288"/>
          <p14:tracePt t="119437" x="1968500" y="1419225"/>
          <p14:tracePt t="119444" x="1952625" y="1427163"/>
          <p14:tracePt t="119452" x="1944688" y="1443038"/>
          <p14:tracePt t="119458" x="1920875" y="1458913"/>
          <p14:tracePt t="119466" x="1889125" y="1474788"/>
          <p14:tracePt t="119474" x="1865313" y="1498600"/>
          <p14:tracePt t="119483" x="1825625" y="1514475"/>
          <p14:tracePt t="119490" x="1809750" y="1538288"/>
          <p14:tracePt t="119498" x="1770063" y="1579563"/>
          <p14:tracePt t="119506" x="1722438" y="1627188"/>
          <p14:tracePt t="119514" x="1690688" y="1666875"/>
          <p14:tracePt t="119522" x="1641475" y="1722438"/>
          <p14:tracePt t="119531" x="1601788" y="1785938"/>
          <p14:tracePt t="119543" x="1530350" y="1890713"/>
          <p14:tracePt t="119550" x="1490663" y="1954213"/>
          <p14:tracePt t="119558" x="1435100" y="2009775"/>
          <p14:tracePt t="119566" x="1395413" y="2073275"/>
          <p14:tracePt t="119572" x="1371600" y="2136775"/>
          <p14:tracePt t="119580" x="1339850" y="2192338"/>
          <p14:tracePt t="119588" x="1300163" y="2257425"/>
          <p14:tracePt t="119596" x="1266825" y="2312988"/>
          <p14:tracePt t="119604" x="1243013" y="2376488"/>
          <p14:tracePt t="119612" x="1227138" y="2432050"/>
          <p14:tracePt t="119620" x="1203325" y="2495550"/>
          <p14:tracePt t="119628" x="1187450" y="2551113"/>
          <p14:tracePt t="119636" x="1171575" y="2608263"/>
          <p14:tracePt t="119644" x="1155700" y="2663825"/>
          <p14:tracePt t="119652" x="1147763" y="2727325"/>
          <p14:tracePt t="119660" x="1139825" y="2782888"/>
          <p14:tracePt t="119668" x="1139825" y="2838450"/>
          <p14:tracePt t="119674" x="1131888" y="2894013"/>
          <p14:tracePt t="119683" x="1131888" y="2951163"/>
          <p14:tracePt t="119691" x="1131888" y="3006725"/>
          <p14:tracePt t="119698" x="1147763" y="3062288"/>
          <p14:tracePt t="119707" x="1171575" y="3125788"/>
          <p14:tracePt t="119714" x="1187450" y="3173413"/>
          <p14:tracePt t="119722" x="1211263" y="3228975"/>
          <p14:tracePt t="119730" x="1235075" y="3294063"/>
          <p14:tracePt t="119738" x="1292225" y="3341688"/>
          <p14:tracePt t="119746" x="1339850" y="3381375"/>
          <p14:tracePt t="119754" x="1395413" y="3413125"/>
          <p14:tracePt t="119762" x="1458913" y="3436938"/>
          <p14:tracePt t="119768" x="1514475" y="3460750"/>
          <p14:tracePt t="119777" x="1554163" y="3476625"/>
          <p14:tracePt t="119784" x="1585913" y="3492500"/>
          <p14:tracePt t="119793" x="1609725" y="3508375"/>
          <p14:tracePt t="119800" x="1617663" y="3508375"/>
          <p14:tracePt t="119809" x="1633538" y="3508375"/>
          <p14:tracePt t="119816" x="1641475" y="3508375"/>
          <p14:tracePt t="120442" x="1641475" y="3516313"/>
          <p14:tracePt t="120450" x="1625600" y="3524250"/>
          <p14:tracePt t="120458" x="1617663" y="3540125"/>
          <p14:tracePt t="120466" x="1609725" y="3556000"/>
          <p14:tracePt t="120474" x="1593850" y="3571875"/>
          <p14:tracePt t="120482" x="1577975" y="3595688"/>
          <p14:tracePt t="120490" x="1554163" y="3629025"/>
          <p14:tracePt t="120499" x="1538288" y="3660775"/>
          <p14:tracePt t="120506" x="1522413" y="3692525"/>
          <p14:tracePt t="120512" x="1490663" y="3740150"/>
          <p14:tracePt t="120521" x="1466850" y="3779838"/>
          <p14:tracePt t="120528" x="1443038" y="3819525"/>
          <p14:tracePt t="120536" x="1427163" y="3859213"/>
          <p14:tracePt t="120544" x="1411288" y="3883025"/>
          <p14:tracePt t="120552" x="1395413" y="3898900"/>
          <p14:tracePt t="120560" x="1379538" y="3922713"/>
          <p14:tracePt t="120568" x="1371600" y="3938588"/>
          <p14:tracePt t="120576" x="1355725" y="3963988"/>
          <p14:tracePt t="120584" x="1339850" y="3987800"/>
          <p14:tracePt t="120592" x="1323975" y="4011613"/>
          <p14:tracePt t="120599" x="1308100" y="4035425"/>
          <p14:tracePt t="120606" x="1292225" y="4051300"/>
          <p14:tracePt t="120614" x="1274763" y="4090988"/>
          <p14:tracePt t="120623" x="1250950" y="4106863"/>
          <p14:tracePt t="120630" x="1235075" y="4146550"/>
          <p14:tracePt t="120638" x="1219200" y="4178300"/>
          <p14:tracePt t="120646" x="1187450" y="4225925"/>
          <p14:tracePt t="120654" x="1171575" y="4273550"/>
          <p14:tracePt t="120662" x="1139825" y="4322763"/>
          <p14:tracePt t="120670" x="1116013" y="4370388"/>
          <p14:tracePt t="120678" x="1084263" y="4402138"/>
          <p14:tracePt t="120686" x="1060450" y="4441825"/>
          <p14:tracePt t="120692" x="1036638" y="4465638"/>
          <p14:tracePt t="120700" x="1012825" y="4481513"/>
          <p14:tracePt t="120708" x="989013" y="4497388"/>
          <p14:tracePt t="120716" x="957263" y="4513263"/>
          <p14:tracePt t="120724" x="933450" y="4529138"/>
          <p14:tracePt t="120732" x="917575" y="4545013"/>
          <p14:tracePt t="120740" x="908050" y="4560888"/>
          <p14:tracePt t="120749" x="892175" y="4576763"/>
          <p14:tracePt t="120756" x="876300" y="4584700"/>
          <p14:tracePt t="120764" x="860425" y="4592638"/>
          <p14:tracePt t="120772" x="852488" y="4592638"/>
          <p14:tracePt t="120780" x="836613" y="4600575"/>
          <p14:tracePt t="120786" x="820738" y="4600575"/>
          <p14:tracePt t="120794" x="812800" y="4600575"/>
          <p14:tracePt t="120854" x="804863" y="4600575"/>
          <p14:tracePt t="120862" x="796925" y="4600575"/>
          <p14:tracePt t="120871" x="788988" y="4600575"/>
          <p14:tracePt t="120878" x="773113" y="4600575"/>
          <p14:tracePt t="120884" x="741363" y="4600575"/>
          <p14:tracePt t="120892" x="725488" y="4600575"/>
          <p14:tracePt t="120900" x="693738" y="4600575"/>
          <p14:tracePt t="120908" x="677863" y="4600575"/>
          <p14:tracePt t="120916" x="654050" y="4600575"/>
          <p14:tracePt t="120924" x="646113" y="4600575"/>
          <p14:tracePt t="120932" x="630238" y="4600575"/>
          <p14:tracePt t="120940" x="614363" y="4600575"/>
          <p14:tracePt t="120949" x="606425" y="4600575"/>
          <p14:tracePt t="120956" x="590550" y="4600575"/>
          <p14:tracePt t="120964" x="582613" y="4600575"/>
          <p14:tracePt t="120982" x="566738" y="4600575"/>
          <p14:tracePt t="120986" x="558800" y="4600575"/>
          <p14:tracePt t="120994" x="550863" y="4600575"/>
          <p14:tracePt t="121002" x="533400" y="4600575"/>
          <p14:tracePt t="121011" x="517525" y="4600575"/>
          <p14:tracePt t="121018" x="509588" y="4600575"/>
          <p14:tracePt t="121026" x="493713" y="4600575"/>
          <p14:tracePt t="121034" x="485775" y="4600575"/>
          <p14:tracePt t="121050" x="477838" y="4592638"/>
          <p14:tracePt t="121056" x="461963" y="4592638"/>
          <p14:tracePt t="121064" x="461963" y="4584700"/>
          <p14:tracePt t="121072" x="454025" y="4584700"/>
          <p14:tracePt t="121080" x="446088" y="4584700"/>
          <p14:tracePt t="121096" x="438150" y="4584700"/>
          <p14:tracePt t="121104" x="430213" y="4584700"/>
          <p14:tracePt t="121112" x="422275" y="4576763"/>
          <p14:tracePt t="121128" x="414338" y="4576763"/>
          <p14:tracePt t="121136" x="406400" y="4576763"/>
          <p14:tracePt t="121144" x="406400" y="4568825"/>
          <p14:tracePt t="121152" x="398463" y="4568825"/>
          <p14:tracePt t="122182" x="398463" y="4560888"/>
          <p14:tracePt t="122203" x="406400" y="4545013"/>
          <p14:tracePt t="122210" x="422275" y="4537075"/>
          <p14:tracePt t="122218" x="422275" y="4529138"/>
          <p14:tracePt t="122224" x="430213" y="4529138"/>
          <p14:tracePt t="122232" x="438150" y="4529138"/>
          <p14:tracePt t="122244" x="438150" y="4521200"/>
          <p14:tracePt t="122294" x="438150" y="4513263"/>
          <p14:tracePt t="122306" x="446088" y="4513263"/>
          <p14:tracePt t="122420" x="454025" y="4521200"/>
          <p14:tracePt t="122436" x="461963" y="4529138"/>
          <p14:tracePt t="122444" x="469900" y="4537075"/>
          <p14:tracePt t="122452" x="469900" y="4545013"/>
          <p14:tracePt t="122468" x="477838" y="4560888"/>
          <p14:tracePt t="122476" x="477838" y="4568825"/>
          <p14:tracePt t="122484" x="485775" y="4576763"/>
          <p14:tracePt t="122490" x="493713" y="4584700"/>
          <p14:tracePt t="122498" x="493713" y="4592638"/>
          <p14:tracePt t="122508" x="501650" y="4600575"/>
          <p14:tracePt t="122526" x="509588" y="4608513"/>
          <p14:tracePt t="122534" x="509588" y="4616450"/>
          <p14:tracePt t="122554" x="517525" y="4616450"/>
          <p14:tracePt t="122572" x="525463" y="4616450"/>
          <p14:tracePt t="122580" x="533400" y="4616450"/>
          <p14:tracePt t="122600" x="541338" y="4624388"/>
          <p14:tracePt t="122608" x="558800" y="4624388"/>
          <p14:tracePt t="122624" x="574675" y="4624388"/>
          <p14:tracePt t="122632" x="590550" y="4624388"/>
          <p14:tracePt t="122640" x="590550" y="4616450"/>
          <p14:tracePt t="122648" x="606425" y="4608513"/>
          <p14:tracePt t="122656" x="622300" y="4600575"/>
          <p14:tracePt t="122665" x="638175" y="4592638"/>
          <p14:tracePt t="122680" x="654050" y="4592638"/>
          <p14:tracePt t="122686" x="661988" y="4584700"/>
          <p14:tracePt t="122694" x="669925" y="4576763"/>
          <p14:tracePt t="122702" x="685800" y="4576763"/>
          <p14:tracePt t="122710" x="701675" y="4568825"/>
          <p14:tracePt t="122718" x="709613" y="4568825"/>
          <p14:tracePt t="122726" x="725488" y="4560888"/>
          <p14:tracePt t="122734" x="749300" y="4552950"/>
          <p14:tracePt t="122742" x="765175" y="4552950"/>
          <p14:tracePt t="122750" x="781050" y="4552950"/>
          <p14:tracePt t="122758" x="804863" y="4552950"/>
          <p14:tracePt t="122765" x="828675" y="4545013"/>
          <p14:tracePt t="122774" x="844550" y="4545013"/>
          <p14:tracePt t="122780" x="860425" y="4545013"/>
          <p14:tracePt t="122788" x="876300" y="4545013"/>
          <p14:tracePt t="122797" x="884238" y="4545013"/>
          <p14:tracePt t="122804" x="900113" y="4545013"/>
          <p14:tracePt t="122816" x="908050" y="4545013"/>
          <p14:tracePt t="123062" x="908050" y="4537075"/>
          <p14:tracePt t="124014" x="925513" y="4537075"/>
          <p14:tracePt t="124022" x="941388" y="4537075"/>
          <p14:tracePt t="124030" x="949325" y="4537075"/>
          <p14:tracePt t="124038" x="965200" y="4537075"/>
          <p14:tracePt t="124046" x="981075" y="4537075"/>
          <p14:tracePt t="124054" x="989013" y="4529138"/>
          <p14:tracePt t="124062" x="1012825" y="4529138"/>
          <p14:tracePt t="124070" x="1036638" y="4521200"/>
          <p14:tracePt t="124076" x="1052513" y="4521200"/>
          <p14:tracePt t="124084" x="1060450" y="4521200"/>
          <p14:tracePt t="124092" x="1068388" y="4521200"/>
          <p14:tracePt t="124190" x="1068388" y="4513263"/>
          <p14:tracePt t="124668" x="1076325" y="4521200"/>
          <p14:tracePt t="125457" x="1092200" y="4521200"/>
          <p14:tracePt t="125464" x="1108075" y="4521200"/>
          <p14:tracePt t="125473" x="1116013" y="4513263"/>
          <p14:tracePt t="125480" x="1131888" y="4513263"/>
          <p14:tracePt t="125486" x="1155700" y="4513263"/>
          <p14:tracePt t="125494" x="1163638" y="4513263"/>
          <p14:tracePt t="125502" x="1179513" y="4513263"/>
          <p14:tracePt t="125510" x="1195388" y="4513263"/>
          <p14:tracePt t="125526" x="1203325" y="4513263"/>
          <p14:tracePt t="125534" x="1219200" y="4513263"/>
          <p14:tracePt t="125542" x="1227138" y="4513263"/>
          <p14:tracePt t="125551" x="1243013" y="4513263"/>
          <p14:tracePt t="125558" x="1258888" y="4513263"/>
          <p14:tracePt t="125564" x="1266825" y="4513263"/>
          <p14:tracePt t="125572" x="1292225" y="4521200"/>
          <p14:tracePt t="125580" x="1316038" y="4529138"/>
          <p14:tracePt t="125588" x="1339850" y="4537075"/>
          <p14:tracePt t="125597" x="1371600" y="4545013"/>
          <p14:tracePt t="125604" x="1403350" y="4560888"/>
          <p14:tracePt t="125612" x="1443038" y="4560888"/>
          <p14:tracePt t="125620" x="1474788" y="4576763"/>
          <p14:tracePt t="125628" x="1506538" y="4576763"/>
          <p14:tracePt t="125636" x="1530350" y="4584700"/>
          <p14:tracePt t="125644" x="1546225" y="4592638"/>
          <p14:tracePt t="125652" x="1570038" y="4600575"/>
          <p14:tracePt t="125661" x="1577975" y="4600575"/>
          <p14:tracePt t="125666" x="1601788" y="4608513"/>
          <p14:tracePt t="125674" x="1617663" y="4608513"/>
          <p14:tracePt t="125682" x="1633538" y="4608513"/>
          <p14:tracePt t="125690" x="1658938" y="4608513"/>
          <p14:tracePt t="125698" x="1674813" y="4608513"/>
          <p14:tracePt t="125706" x="1690688" y="4608513"/>
          <p14:tracePt t="125714" x="1714500" y="4600575"/>
          <p14:tracePt t="125722" x="1738313" y="4592638"/>
          <p14:tracePt t="125730" x="1762125" y="4592638"/>
          <p14:tracePt t="125739" x="1785938" y="4584700"/>
          <p14:tracePt t="125747" x="1809750" y="4584700"/>
          <p14:tracePt t="125752" x="1817688" y="4576763"/>
          <p14:tracePt t="125761" x="1833563" y="4576763"/>
          <p14:tracePt t="125768" x="1841500" y="4568825"/>
          <p14:tracePt t="125804" x="1849438" y="4568825"/>
          <p14:tracePt t="125812" x="1857375" y="4568825"/>
          <p14:tracePt t="125820" x="1865313" y="4568825"/>
          <p14:tracePt t="125828" x="1881188" y="4568825"/>
          <p14:tracePt t="125836" x="1897063" y="4560888"/>
          <p14:tracePt t="125844" x="1905000" y="4560888"/>
          <p14:tracePt t="125852" x="1920875" y="4560888"/>
          <p14:tracePt t="125860" x="1936750" y="4552950"/>
          <p14:tracePt t="125868" x="1952625" y="4545013"/>
          <p14:tracePt t="126024" x="1952625" y="4537075"/>
          <p14:tracePt t="126036" x="1936750" y="4537075"/>
          <p14:tracePt t="126044" x="1928813" y="4537075"/>
          <p14:tracePt t="126052" x="1912938" y="4537075"/>
          <p14:tracePt t="126058" x="1897063" y="4537075"/>
          <p14:tracePt t="126066" x="1889125" y="4537075"/>
          <p14:tracePt t="126074" x="1873250" y="4537075"/>
          <p14:tracePt t="126082" x="1865313" y="4537075"/>
          <p14:tracePt t="126091" x="1857375" y="4537075"/>
          <p14:tracePt t="126099" x="1841500" y="4537075"/>
          <p14:tracePt t="126107" x="1833563" y="4529138"/>
          <p14:tracePt t="126114" x="1825625" y="4529138"/>
          <p14:tracePt t="126122" x="1817688" y="4529138"/>
          <p14:tracePt t="126138" x="1809750" y="4529138"/>
          <p14:tracePt t="126228" x="1801813" y="4529138"/>
          <p14:tracePt t="126234" x="1793875" y="4529138"/>
          <p14:tracePt t="126242" x="1785938" y="4521200"/>
          <p14:tracePt t="126251" x="1778000" y="4521200"/>
          <p14:tracePt t="126258" x="1762125" y="4513263"/>
          <p14:tracePt t="126266" x="1746250" y="4513263"/>
          <p14:tracePt t="126274" x="1730375" y="4513263"/>
          <p14:tracePt t="126282" x="1714500" y="4513263"/>
          <p14:tracePt t="126290" x="1690688" y="4505325"/>
          <p14:tracePt t="126298" x="1682750" y="4505325"/>
          <p14:tracePt t="126306" x="1666875" y="4505325"/>
          <p14:tracePt t="126314" x="1658938" y="4505325"/>
          <p14:tracePt t="126322" x="1651000" y="4505325"/>
          <p14:tracePt t="126408" x="1641475" y="4505325"/>
          <p14:tracePt t="126434" x="1633538" y="4505325"/>
          <p14:tracePt t="126838" x="1633538" y="4497388"/>
          <p14:tracePt t="126858" x="1641475" y="4497388"/>
          <p14:tracePt t="126866" x="1641475" y="4489450"/>
          <p14:tracePt t="126878" x="1651000" y="4481513"/>
          <p14:tracePt t="126886" x="1658938" y="4473575"/>
          <p14:tracePt t="126894" x="1666875" y="4473575"/>
          <p14:tracePt t="127998" x="1682750" y="4473575"/>
          <p14:tracePt t="128006" x="1706563" y="4465638"/>
          <p14:tracePt t="128012" x="1714500" y="4465638"/>
          <p14:tracePt t="128020" x="1730375" y="4457700"/>
          <p14:tracePt t="128028" x="1746250" y="4457700"/>
          <p14:tracePt t="128036" x="1754188" y="4457700"/>
          <p14:tracePt t="128044" x="1770063" y="4449763"/>
          <p14:tracePt t="128053" x="1778000" y="4449763"/>
          <p14:tracePt t="128060" x="1785938" y="4449763"/>
          <p14:tracePt t="128240" x="1793875" y="4449763"/>
          <p14:tracePt t="128260" x="1801813" y="4449763"/>
          <p14:tracePt t="128280" x="1809750" y="4449763"/>
          <p14:tracePt t="128318" x="1817688" y="4449763"/>
          <p14:tracePt t="128326" x="1825625" y="4449763"/>
          <p14:tracePt t="128334" x="1833563" y="4449763"/>
          <p14:tracePt t="128342" x="1849438" y="4449763"/>
          <p14:tracePt t="128350" x="1865313" y="4449763"/>
          <p14:tracePt t="128358" x="1881188" y="4449763"/>
          <p14:tracePt t="128366" x="1905000" y="4449763"/>
          <p14:tracePt t="128374" x="1920875" y="4449763"/>
          <p14:tracePt t="128382" x="1928813" y="4449763"/>
          <p14:tracePt t="128396" x="1944688" y="4449763"/>
          <p14:tracePt t="128404" x="1952625" y="4449763"/>
          <p14:tracePt t="128538" x="1952625" y="4457700"/>
          <p14:tracePt t="128550" x="1960563" y="4457700"/>
          <p14:tracePt t="131487" x="1920875" y="4457700"/>
          <p14:tracePt t="131494" x="1801813" y="4457700"/>
          <p14:tracePt t="131502" x="1706563" y="4481513"/>
          <p14:tracePt t="131511" x="1641475" y="4505325"/>
          <p14:tracePt t="131518" x="1585913" y="4513263"/>
          <p14:tracePt t="131526" x="1546225" y="4521200"/>
          <p14:tracePt t="131534" x="1490663" y="4529138"/>
          <p14:tracePt t="131542" x="1427163" y="4537075"/>
          <p14:tracePt t="131548" x="1371600" y="4560888"/>
          <p14:tracePt t="131556" x="1316038" y="4576763"/>
          <p14:tracePt t="131564" x="1250950" y="4600575"/>
          <p14:tracePt t="131572" x="1203325" y="4616450"/>
          <p14:tracePt t="131580" x="1147763" y="4633913"/>
          <p14:tracePt t="131588" x="1100138" y="4657725"/>
          <p14:tracePt t="131596" x="1052513" y="4673600"/>
          <p14:tracePt t="131604" x="1012825" y="4689475"/>
          <p14:tracePt t="131612" x="965200" y="4713288"/>
          <p14:tracePt t="131620" x="933450" y="4729163"/>
          <p14:tracePt t="131628" x="917575" y="4745038"/>
          <p14:tracePt t="131636" x="892175" y="4752975"/>
          <p14:tracePt t="131643" x="868363" y="4768850"/>
          <p14:tracePt t="131651" x="852488" y="4784725"/>
          <p14:tracePt t="131658" x="844550" y="4792663"/>
          <p14:tracePt t="131666" x="828675" y="4808538"/>
          <p14:tracePt t="131674" x="812800" y="4824413"/>
          <p14:tracePt t="131683" x="796925" y="4832350"/>
          <p14:tracePt t="131690" x="788988" y="4840288"/>
          <p14:tracePt t="131698" x="788988" y="4848225"/>
          <p14:tracePt t="131706" x="773113" y="4864100"/>
          <p14:tracePt t="131714" x="757238" y="4879975"/>
          <p14:tracePt t="131722" x="741363" y="4887913"/>
          <p14:tracePt t="131728" x="725488" y="4903788"/>
          <p14:tracePt t="131736" x="717550" y="4919663"/>
          <p14:tracePt t="131744" x="701675" y="4935538"/>
          <p14:tracePt t="131752" x="685800" y="4951413"/>
          <p14:tracePt t="131761" x="669925" y="4959350"/>
          <p14:tracePt t="131768" x="654050" y="4976813"/>
          <p14:tracePt t="131776" x="646113" y="4992688"/>
          <p14:tracePt t="131784" x="630238" y="5008563"/>
          <p14:tracePt t="131792" x="614363" y="5024438"/>
          <p14:tracePt t="131800" x="598488" y="5040313"/>
          <p14:tracePt t="131808" x="582613" y="5048250"/>
          <p14:tracePt t="131816" x="566738" y="5064125"/>
          <p14:tracePt t="131822" x="558800" y="5080000"/>
          <p14:tracePt t="131830" x="541338" y="5095875"/>
          <p14:tracePt t="131838" x="525463" y="5111750"/>
          <p14:tracePt t="131846" x="509588" y="5127625"/>
          <p14:tracePt t="131854" x="493713" y="5135563"/>
          <p14:tracePt t="131862" x="477838" y="5151438"/>
          <p14:tracePt t="131871" x="477838" y="5167313"/>
          <p14:tracePt t="131878" x="461963" y="5183188"/>
          <p14:tracePt t="131886" x="446088" y="5199063"/>
          <p14:tracePt t="131894" x="438150" y="5199063"/>
          <p14:tracePt t="131903" x="430213" y="5207000"/>
          <p14:tracePt t="131911" x="430213" y="5214938"/>
          <p14:tracePt t="131916" x="422275" y="5214938"/>
          <p14:tracePt t="131924" x="422275" y="5222875"/>
          <p14:tracePt t="131932" x="414338" y="5230813"/>
          <p14:tracePt t="131941" x="414338" y="5238750"/>
          <p14:tracePt t="132043" x="406400" y="5238750"/>
          <p14:tracePt t="132116" x="406400" y="5230813"/>
          <p14:tracePt t="132124" x="406400" y="5222875"/>
          <p14:tracePt t="132144" x="414338" y="5222875"/>
          <p14:tracePt t="132524" x="406400" y="5222875"/>
          <p14:tracePt t="133233" x="406400" y="5214938"/>
          <p14:tracePt t="133240" x="430213" y="5207000"/>
          <p14:tracePt t="133248" x="461963" y="5191125"/>
          <p14:tracePt t="133256" x="509588" y="5183188"/>
          <p14:tracePt t="133264" x="566738" y="5175250"/>
          <p14:tracePt t="133273" x="622300" y="5159375"/>
          <p14:tracePt t="133280" x="669925" y="5151438"/>
          <p14:tracePt t="133288" x="725488" y="5143500"/>
          <p14:tracePt t="133297" x="781050" y="5135563"/>
          <p14:tracePt t="133304" x="836613" y="5127625"/>
          <p14:tracePt t="133312" x="900113" y="5111750"/>
          <p14:tracePt t="133318" x="941388" y="5103813"/>
          <p14:tracePt t="133327" x="981075" y="5103813"/>
          <p14:tracePt t="133334" x="1028700" y="5103813"/>
          <p14:tracePt t="133342" x="1044575" y="5103813"/>
          <p14:tracePt t="133350" x="1068388" y="5095875"/>
          <p14:tracePt t="133358" x="1092200" y="5095875"/>
          <p14:tracePt t="133366" x="1108075" y="5095875"/>
          <p14:tracePt t="133374" x="1116013" y="5095875"/>
          <p14:tracePt t="133386" x="1123950" y="5095875"/>
          <p14:tracePt t="133398" x="1131888" y="5095875"/>
          <p14:tracePt t="133558" x="1116013" y="5111750"/>
          <p14:tracePt t="133566" x="1108075" y="5127625"/>
          <p14:tracePt t="133574" x="1084263" y="5135563"/>
          <p14:tracePt t="133582" x="1068388" y="5135563"/>
          <p14:tracePt t="133588" x="1052513" y="5143500"/>
          <p14:tracePt t="133596" x="1044575" y="5143500"/>
          <p14:tracePt t="133676" x="1044575" y="5151438"/>
          <p14:tracePt t="133780" x="1052513" y="5151438"/>
          <p14:tracePt t="135540" x="1052513" y="5159375"/>
          <p14:tracePt t="135548" x="1060450" y="5159375"/>
          <p14:tracePt t="135554" x="1068388" y="5159375"/>
          <p14:tracePt t="135562" x="1076325" y="5167313"/>
          <p14:tracePt t="135618" x="1076325" y="5175250"/>
          <p14:tracePt t="135646" x="1076325" y="5183188"/>
          <p14:tracePt t="135664" x="1076325" y="5191125"/>
          <p14:tracePt t="135672" x="1076325" y="5207000"/>
          <p14:tracePt t="135689" x="1076325" y="5214938"/>
          <p14:tracePt t="135704" x="1076325" y="5230813"/>
          <p14:tracePt t="135712" x="1068388" y="5230813"/>
          <p14:tracePt t="135826" x="1076325" y="5230813"/>
          <p14:tracePt t="135832" x="1084263" y="5230813"/>
          <p14:tracePt t="135840" x="1100138" y="5230813"/>
          <p14:tracePt t="135848" x="1116013" y="5230813"/>
          <p14:tracePt t="135856" x="1147763" y="5230813"/>
          <p14:tracePt t="135864" x="1179513" y="5222875"/>
          <p14:tracePt t="135872" x="1219200" y="5222875"/>
          <p14:tracePt t="135880" x="1243013" y="5214938"/>
          <p14:tracePt t="135888" x="1266825" y="5207000"/>
          <p14:tracePt t="135896" x="1274763" y="5199063"/>
          <p14:tracePt t="135904" x="1292225" y="5183188"/>
          <p14:tracePt t="135912" x="1300163" y="5175250"/>
          <p14:tracePt t="135920" x="1308100" y="5175250"/>
          <p14:tracePt t="136072" x="1300163" y="5183188"/>
          <p14:tracePt t="136080" x="1292225" y="5191125"/>
          <p14:tracePt t="136092" x="1292225" y="5199063"/>
          <p14:tracePt t="136198" x="1308100" y="5183188"/>
          <p14:tracePt t="136206" x="1339850" y="5167313"/>
          <p14:tracePt t="136212" x="1371600" y="5151438"/>
          <p14:tracePt t="136220" x="1419225" y="5143500"/>
          <p14:tracePt t="136228" x="1466850" y="5127625"/>
          <p14:tracePt t="136236" x="1506538" y="5111750"/>
          <p14:tracePt t="136244" x="1530350" y="5103813"/>
          <p14:tracePt t="136252" x="1554163" y="5087938"/>
          <p14:tracePt t="136260" x="1570038" y="5080000"/>
          <p14:tracePt t="136268" x="1585913" y="5072063"/>
          <p14:tracePt t="136275" x="1593850" y="5064125"/>
          <p14:tracePt t="136284" x="1601788" y="5056188"/>
          <p14:tracePt t="136292" x="1609725" y="5056188"/>
          <p14:tracePt t="136302" x="1617663" y="5056188"/>
          <p14:tracePt t="136433" x="1609725" y="5064125"/>
          <p14:tracePt t="136440" x="1593850" y="5072063"/>
          <p14:tracePt t="136448" x="1593850" y="5080000"/>
          <p14:tracePt t="136456" x="1577975" y="5095875"/>
          <p14:tracePt t="136464" x="1562100" y="5111750"/>
          <p14:tracePt t="136472" x="1554163" y="5119688"/>
          <p14:tracePt t="136478" x="1546225" y="5135563"/>
          <p14:tracePt t="136486" x="1530350" y="5151438"/>
          <p14:tracePt t="136494" x="1514475" y="5167313"/>
          <p14:tracePt t="136502" x="1498600" y="5183188"/>
          <p14:tracePt t="136510" x="1482725" y="5191125"/>
          <p14:tracePt t="136518" x="1466850" y="5207000"/>
          <p14:tracePt t="136526" x="1458913" y="5222875"/>
          <p14:tracePt t="136534" x="1450975" y="5222875"/>
          <p14:tracePt t="136542" x="1450975" y="5230813"/>
          <p14:tracePt t="136801" x="1458913" y="5230813"/>
          <p14:tracePt t="136809" x="1474788" y="5230813"/>
          <p14:tracePt t="136816" x="1490663" y="5230813"/>
          <p14:tracePt t="136824" x="1498600" y="5230813"/>
          <p14:tracePt t="136832" x="1522413" y="5230813"/>
          <p14:tracePt t="136841" x="1546225" y="5222875"/>
          <p14:tracePt t="136848" x="1577975" y="5222875"/>
          <p14:tracePt t="136856" x="1593850" y="5214938"/>
          <p14:tracePt t="136862" x="1617663" y="5214938"/>
          <p14:tracePt t="136870" x="1641475" y="5207000"/>
          <p14:tracePt t="136878" x="1674813" y="5199063"/>
          <p14:tracePt t="136886" x="1706563" y="5199063"/>
          <p14:tracePt t="136894" x="1746250" y="5191125"/>
          <p14:tracePt t="136902" x="1801813" y="5183188"/>
          <p14:tracePt t="136910" x="1849438" y="5175250"/>
          <p14:tracePt t="136918" x="1889125" y="5167313"/>
          <p14:tracePt t="136926" x="1936750" y="5159375"/>
          <p14:tracePt t="136934" x="1968500" y="5151438"/>
          <p14:tracePt t="136942" x="2000250" y="5143500"/>
          <p14:tracePt t="136950" x="2025650" y="5135563"/>
          <p14:tracePt t="136961" x="2033588" y="5135563"/>
          <p14:tracePt t="136964" x="2041525" y="5135563"/>
          <p14:tracePt t="136973" x="2049463" y="5135563"/>
          <p14:tracePt t="137234" x="2057400" y="5135563"/>
          <p14:tracePt t="137242" x="2065338" y="5135563"/>
          <p14:tracePt t="137250" x="2073275" y="5135563"/>
          <p14:tracePt t="137258" x="2089150" y="5135563"/>
          <p14:tracePt t="137266" x="2112963" y="5143500"/>
          <p14:tracePt t="137274" x="2128838" y="5151438"/>
          <p14:tracePt t="137282" x="2136775" y="5151438"/>
          <p14:tracePt t="137291" x="2160588" y="5151438"/>
          <p14:tracePt t="137299" x="2184400" y="5159375"/>
          <p14:tracePt t="137306" x="2208213" y="5159375"/>
          <p14:tracePt t="137314" x="2232025" y="5159375"/>
          <p14:tracePt t="137322" x="2247900" y="5159375"/>
          <p14:tracePt t="137328" x="2263775" y="5167313"/>
          <p14:tracePt t="137336" x="2279650" y="5175250"/>
          <p14:tracePt t="137352" x="2287588" y="5183188"/>
          <p14:tracePt t="137360" x="2295525" y="5191125"/>
          <p14:tracePt t="137368" x="2295525" y="5199063"/>
          <p14:tracePt t="137376" x="2303463" y="5199063"/>
          <p14:tracePt t="137384" x="2311400" y="5199063"/>
          <p14:tracePt t="137392" x="2319338" y="5207000"/>
          <p14:tracePt t="137753" x="2319338" y="5214938"/>
          <p14:tracePt t="137766" x="2319338" y="5222875"/>
          <p14:tracePt t="137874" x="2327275" y="5222875"/>
          <p14:tracePt t="138042" x="2335213" y="5214938"/>
          <p14:tracePt t="138563" x="2343150" y="5199063"/>
          <p14:tracePt t="138570" x="2374900" y="5087938"/>
          <p14:tracePt t="138578" x="2424113" y="4943475"/>
          <p14:tracePt t="138586" x="2447925" y="4824413"/>
          <p14:tracePt t="138594" x="2447925" y="4689475"/>
          <p14:tracePt t="138602" x="2424113" y="4552950"/>
          <p14:tracePt t="138610" x="2374900" y="4410075"/>
          <p14:tracePt t="138618" x="2287588" y="4265613"/>
          <p14:tracePt t="138626" x="2184400" y="4122738"/>
          <p14:tracePt t="138632" x="2089150" y="4027488"/>
          <p14:tracePt t="138640" x="1992313" y="3906838"/>
          <p14:tracePt t="138648" x="1928813" y="3787775"/>
          <p14:tracePt t="138657" x="1857375" y="3676650"/>
          <p14:tracePt t="138664" x="1801813" y="3579813"/>
          <p14:tracePt t="138673" x="1762125" y="3476625"/>
          <p14:tracePt t="138681" x="1706563" y="3389313"/>
          <p14:tracePt t="138689" x="1674813" y="3302000"/>
          <p14:tracePt t="138697" x="1651000" y="3228975"/>
          <p14:tracePt t="138704" x="1633538" y="3173413"/>
          <p14:tracePt t="138713" x="1609725" y="3117850"/>
          <p14:tracePt t="138720" x="1593850" y="3054350"/>
          <p14:tracePt t="138727" x="1570038" y="3006725"/>
          <p14:tracePt t="138735" x="1562100" y="2974975"/>
          <p14:tracePt t="138742" x="1554163" y="2959100"/>
          <p14:tracePt t="138751" x="1554163" y="2943225"/>
          <p14:tracePt t="138758" x="1554163" y="2927350"/>
          <p14:tracePt t="138767" x="1554163" y="2919413"/>
          <p14:tracePt t="138775" x="1554163" y="2909888"/>
          <p14:tracePt t="138783" x="1562100" y="2894013"/>
          <p14:tracePt t="138791" x="1577975" y="2878138"/>
          <p14:tracePt t="138799" x="1585913" y="2870200"/>
          <p14:tracePt t="138806" x="1585913" y="2854325"/>
          <p14:tracePt t="138815" x="1593850" y="2838450"/>
          <p14:tracePt t="138823" x="1601788" y="2822575"/>
          <p14:tracePt t="138830" x="1609725" y="2814638"/>
          <p14:tracePt t="138837" x="1609725" y="2798763"/>
          <p14:tracePt t="138845" x="1609725" y="2790825"/>
          <p14:tracePt t="138853" x="1601788" y="2782888"/>
          <p14:tracePt t="138861" x="1585913" y="2774950"/>
          <p14:tracePt t="138869" x="1570038" y="2767013"/>
          <p14:tracePt t="138876" x="1554163" y="2751138"/>
          <p14:tracePt t="138884" x="1546225" y="2735263"/>
          <p14:tracePt t="138894" x="1530350" y="2719388"/>
          <p14:tracePt t="138900" x="1514475" y="2711450"/>
          <p14:tracePt t="138908" x="1498600" y="2695575"/>
          <p14:tracePt t="138917" x="1482725" y="2679700"/>
          <p14:tracePt t="138925" x="1466850" y="2663825"/>
          <p14:tracePt t="138931" x="1458913" y="2647950"/>
          <p14:tracePt t="138938" x="1443038" y="2640013"/>
          <p14:tracePt t="138947" x="1427163" y="2632075"/>
          <p14:tracePt t="138954" x="1411288" y="2624138"/>
          <p14:tracePt t="138962" x="1403350" y="2608263"/>
          <p14:tracePt t="138977" x="1387475" y="2592388"/>
          <p14:tracePt t="138978" x="1371600" y="2576513"/>
          <p14:tracePt t="138986" x="1355725" y="2566988"/>
          <p14:tracePt t="138994" x="1339850" y="2566988"/>
          <p14:tracePt t="139002" x="1331913" y="2551113"/>
          <p14:tracePt t="139010" x="1316038" y="2543175"/>
          <p14:tracePt t="139018" x="1300163" y="2527300"/>
          <p14:tracePt t="139025" x="1274763" y="2511425"/>
          <p14:tracePt t="139032" x="1258888" y="2495550"/>
          <p14:tracePt t="139041" x="1227138" y="2479675"/>
          <p14:tracePt t="139048" x="1203325" y="2463800"/>
          <p14:tracePt t="139056" x="1179513" y="2447925"/>
          <p14:tracePt t="139064" x="1139825" y="2432050"/>
          <p14:tracePt t="139073" x="1092200" y="2416175"/>
          <p14:tracePt t="139080" x="1036638" y="2384425"/>
          <p14:tracePt t="139088" x="973138" y="2368550"/>
          <p14:tracePt t="139096" x="917575" y="2344738"/>
          <p14:tracePt t="139104" x="868363" y="2328863"/>
          <p14:tracePt t="139110" x="820738" y="2312988"/>
          <p14:tracePt t="139118" x="804863" y="2297113"/>
          <p14:tracePt t="139126" x="788988" y="2289175"/>
          <p14:tracePt t="139134" x="781050" y="2289175"/>
          <p14:tracePt t="139240" x="773113" y="2289175"/>
          <p14:tracePt t="139252" x="765175" y="2289175"/>
          <p14:tracePt t="139260" x="757238" y="2289175"/>
          <p14:tracePt t="139268" x="749300" y="2289175"/>
          <p14:tracePt t="139362" x="749300" y="2297113"/>
          <p14:tracePt t="139384" x="765175" y="2297113"/>
          <p14:tracePt t="139392" x="796925" y="2297113"/>
          <p14:tracePt t="139400" x="852488" y="2297113"/>
          <p14:tracePt t="139407" x="908050" y="2297113"/>
          <p14:tracePt t="139416" x="989013" y="2297113"/>
          <p14:tracePt t="139425" x="1084263" y="2273300"/>
          <p14:tracePt t="139432" x="1195388" y="2249488"/>
          <p14:tracePt t="139441" x="1308100" y="2241550"/>
          <p14:tracePt t="139449" x="1419225" y="2216150"/>
          <p14:tracePt t="139456" x="1514475" y="2208213"/>
          <p14:tracePt t="139464" x="1593850" y="2208213"/>
          <p14:tracePt t="139472" x="1682750" y="2208213"/>
          <p14:tracePt t="139480" x="1762125" y="2208213"/>
          <p14:tracePt t="139486" x="1841500" y="2208213"/>
          <p14:tracePt t="139496" x="1920875" y="2208213"/>
          <p14:tracePt t="139503" x="1984375" y="2208213"/>
          <p14:tracePt t="139510" x="2041525" y="2216150"/>
          <p14:tracePt t="139518" x="2073275" y="2224088"/>
          <p14:tracePt t="139526" x="2105025" y="2233613"/>
          <p14:tracePt t="139534" x="2136775" y="2241550"/>
          <p14:tracePt t="139543" x="2144713" y="2249488"/>
          <p14:tracePt t="139551" x="2160588" y="2257425"/>
          <p14:tracePt t="139558" x="2176463" y="2265363"/>
          <p14:tracePt t="139566" x="2192338" y="2273300"/>
          <p14:tracePt t="139575" x="2200275" y="2273300"/>
          <p14:tracePt t="139580" x="2208213" y="2273300"/>
          <p14:tracePt t="139649" x="2208213" y="2281238"/>
          <p14:tracePt t="139656" x="2192338" y="2289175"/>
          <p14:tracePt t="139664" x="2176463" y="2305050"/>
          <p14:tracePt t="139670" x="2144713" y="2312988"/>
          <p14:tracePt t="139678" x="2112963" y="2328863"/>
          <p14:tracePt t="139686" x="2065338" y="2344738"/>
          <p14:tracePt t="139694" x="2017713" y="2352675"/>
          <p14:tracePt t="139702" x="1984375" y="2360613"/>
          <p14:tracePt t="139710" x="1968500" y="2368550"/>
          <p14:tracePt t="139718" x="1952625" y="2368550"/>
          <p14:tracePt t="139726" x="1936750" y="2376488"/>
          <p14:tracePt t="139742" x="1936750" y="2384425"/>
          <p14:tracePt t="139784" x="1928813" y="2384425"/>
          <p14:tracePt t="139796" x="1928813" y="2392363"/>
          <p14:tracePt t="139812" x="1936750" y="2392363"/>
          <p14:tracePt t="139821" x="1952625" y="2392363"/>
          <p14:tracePt t="139828" x="1960563" y="2392363"/>
          <p14:tracePt t="139836" x="1976438" y="2392363"/>
          <p14:tracePt t="139844" x="1992313" y="2392363"/>
          <p14:tracePt t="139852" x="2000250" y="2392363"/>
          <p14:tracePt t="139858" x="2025650" y="2400300"/>
          <p14:tracePt t="139866" x="2049463" y="2408238"/>
          <p14:tracePt t="139874" x="2073275" y="2408238"/>
          <p14:tracePt t="139882" x="2097088" y="2416175"/>
          <p14:tracePt t="139890" x="2105025" y="2424113"/>
          <p14:tracePt t="139898" x="2120900" y="2432050"/>
          <p14:tracePt t="139906" x="2136775" y="2447925"/>
          <p14:tracePt t="139914" x="2160588" y="2463800"/>
          <p14:tracePt t="139922" x="2192338" y="2487613"/>
          <p14:tracePt t="139930" x="2239963" y="2527300"/>
          <p14:tracePt t="139938" x="2319338" y="2592388"/>
          <p14:tracePt t="139944" x="2392363" y="2655888"/>
          <p14:tracePt t="139952" x="2479675" y="2743200"/>
          <p14:tracePt t="139960" x="2574925" y="2838450"/>
          <p14:tracePt t="139968" x="2678113" y="2927350"/>
          <p14:tracePt t="139977" x="2814638" y="3030538"/>
          <p14:tracePt t="139984" x="2981325" y="3141663"/>
          <p14:tracePt t="139992" x="3149600" y="3252788"/>
          <p14:tracePt t="140000" x="3340100" y="3389313"/>
          <p14:tracePt t="140008" x="3563938" y="3524250"/>
          <p14:tracePt t="140016" x="3738563" y="3676650"/>
          <p14:tracePt t="140024" x="3922713" y="3859213"/>
          <p14:tracePt t="140033" x="4057650" y="4035425"/>
          <p14:tracePt t="140041" x="4168775" y="4202113"/>
          <p14:tracePt t="140046" x="4281488" y="4370388"/>
          <p14:tracePt t="140054" x="4384675" y="4513263"/>
          <p14:tracePt t="140062" x="4448175" y="4624388"/>
          <p14:tracePt t="140071" x="4519613" y="4737100"/>
          <p14:tracePt t="140079" x="4592638" y="4872038"/>
          <p14:tracePt t="140086" x="4648200" y="4984750"/>
          <p14:tracePt t="140094" x="4703763" y="5080000"/>
          <p14:tracePt t="140102" x="4767263" y="5159375"/>
          <p14:tracePt t="140110" x="4822825" y="5230813"/>
          <p14:tracePt t="140118" x="4878388" y="5319713"/>
          <p14:tracePt t="140126" x="4926013" y="5383213"/>
          <p14:tracePt t="140132" x="4967288" y="5430838"/>
          <p14:tracePt t="140141" x="4991100" y="5470525"/>
          <p14:tracePt t="140148" x="5006975" y="5486400"/>
          <p14:tracePt t="140156" x="5022850" y="5494338"/>
          <p14:tracePt t="140164" x="5038725" y="5510213"/>
          <p14:tracePt t="140173" x="5054600" y="5526088"/>
          <p14:tracePt t="140180" x="5062538" y="5534025"/>
          <p14:tracePt t="140188" x="5078413" y="5541963"/>
          <p14:tracePt t="140196" x="5086350" y="5549900"/>
          <p14:tracePt t="140204" x="5094288" y="5549900"/>
          <p14:tracePt t="140388" x="5102225" y="5549900"/>
          <p14:tracePt t="140736" x="5086350" y="5549900"/>
          <p14:tracePt t="140744" x="5078413" y="5541963"/>
          <p14:tracePt t="140752" x="5070475" y="5526088"/>
          <p14:tracePt t="140760" x="5054600" y="5518150"/>
          <p14:tracePt t="140768" x="5006975" y="5494338"/>
          <p14:tracePt t="140776" x="4933950" y="5470525"/>
          <p14:tracePt t="140782" x="4862513" y="5422900"/>
          <p14:tracePt t="140791" x="4791075" y="5391150"/>
          <p14:tracePt t="140798" x="4735513" y="5375275"/>
          <p14:tracePt t="140807" x="4672013" y="5351463"/>
          <p14:tracePt t="140814" x="4624388" y="5335588"/>
          <p14:tracePt t="140822" x="4592638" y="5319713"/>
          <p14:tracePt t="140830" x="4543425" y="5302250"/>
          <p14:tracePt t="140838" x="4503738" y="5278438"/>
          <p14:tracePt t="140846" x="4456113" y="5262563"/>
          <p14:tracePt t="140854" x="4408488" y="5246688"/>
          <p14:tracePt t="140862" x="4344988" y="5214938"/>
          <p14:tracePt t="140870" x="4289425" y="5159375"/>
          <p14:tracePt t="140878" x="4225925" y="5111750"/>
          <p14:tracePt t="140884" x="4137025" y="5048250"/>
          <p14:tracePt t="140892" x="4033838" y="4967288"/>
          <p14:tracePt t="140900" x="3922713" y="4895850"/>
          <p14:tracePt t="140908" x="3802063" y="4816475"/>
          <p14:tracePt t="140916" x="3651250" y="4729163"/>
          <p14:tracePt t="140924" x="3516313" y="4641850"/>
          <p14:tracePt t="140932" x="3403600" y="4568825"/>
          <p14:tracePt t="140940" x="3268663" y="4489450"/>
          <p14:tracePt t="140948" x="3157538" y="4418013"/>
          <p14:tracePt t="140956" x="3052763" y="4354513"/>
          <p14:tracePt t="140962" x="2965450" y="4281488"/>
          <p14:tracePt t="140976" x="2886075" y="4217988"/>
          <p14:tracePt t="140978" x="2814638" y="4154488"/>
          <p14:tracePt t="140986" x="2725738" y="4090988"/>
          <p14:tracePt t="140994" x="2638425" y="4019550"/>
          <p14:tracePt t="141003" x="2574925" y="3971925"/>
          <p14:tracePt t="141010" x="2511425" y="3914775"/>
          <p14:tracePt t="141018" x="2447925" y="3851275"/>
          <p14:tracePt t="141026" x="2384425" y="3803650"/>
          <p14:tracePt t="141034" x="2311400" y="3748088"/>
          <p14:tracePt t="141042" x="2247900" y="3708400"/>
          <p14:tracePt t="141050" x="2184400" y="3668713"/>
          <p14:tracePt t="141059" x="2120900" y="3613150"/>
          <p14:tracePt t="141064" x="2057400" y="3548063"/>
          <p14:tracePt t="141072" x="2000250" y="3508375"/>
          <p14:tracePt t="141080" x="1936750" y="3444875"/>
          <p14:tracePt t="141088" x="1873250" y="3381375"/>
          <p14:tracePt t="141096" x="1793875" y="3309938"/>
          <p14:tracePt t="141104" x="1730375" y="3244850"/>
          <p14:tracePt t="141112" x="1666875" y="3165475"/>
          <p14:tracePt t="141120" x="1601788" y="3101975"/>
          <p14:tracePt t="141128" x="1546225" y="3030538"/>
          <p14:tracePt t="141136" x="1506538" y="2967038"/>
          <p14:tracePt t="141144" x="1466850" y="2901950"/>
          <p14:tracePt t="141150" x="1435100" y="2846388"/>
          <p14:tracePt t="141159" x="1411288" y="2782888"/>
          <p14:tracePt t="141166" x="1387475" y="2759075"/>
          <p14:tracePt t="141174" x="1363663" y="2735263"/>
          <p14:tracePt t="141182" x="1347788" y="2727325"/>
          <p14:tracePt t="141190" x="1331913" y="2711450"/>
          <p14:tracePt t="141198" x="1316038" y="2695575"/>
          <p14:tracePt t="141207" x="1316038" y="2687638"/>
          <p14:tracePt t="141214" x="1300163" y="2679700"/>
          <p14:tracePt t="141222" x="1284288" y="2679700"/>
          <p14:tracePt t="141230" x="1274763" y="2679700"/>
          <p14:tracePt t="141238" x="1250950" y="2687638"/>
          <p14:tracePt t="141246" x="1235075" y="2703513"/>
          <p14:tracePt t="141253" x="1219200" y="2711450"/>
          <p14:tracePt t="141260" x="1211263" y="2711450"/>
          <p14:tracePt t="141280" x="1203325" y="2695575"/>
          <p14:tracePt t="141288" x="1187450" y="2671763"/>
          <p14:tracePt t="141296" x="1179513" y="2647950"/>
          <p14:tracePt t="141304" x="1163638" y="2616200"/>
          <p14:tracePt t="141312" x="1116013" y="2584450"/>
          <p14:tracePt t="141320" x="1044575" y="2551113"/>
          <p14:tracePt t="141328" x="957263" y="2535238"/>
          <p14:tracePt t="141336" x="868363" y="2511425"/>
          <p14:tracePt t="141342" x="788988" y="2503488"/>
          <p14:tracePt t="141350" x="717550" y="2503488"/>
          <p14:tracePt t="141358" x="661988" y="2503488"/>
          <p14:tracePt t="141366" x="654050" y="2503488"/>
          <p14:tracePt t="141374" x="638175" y="2503488"/>
          <p14:tracePt t="141383" x="622300" y="2503488"/>
          <p14:tracePt t="141398" x="614363" y="2503488"/>
          <p14:tracePt t="141407" x="598488" y="2503488"/>
          <p14:tracePt t="141422" x="590550" y="2503488"/>
          <p14:tracePt t="141444" x="582613" y="2503488"/>
          <p14:tracePt t="141452" x="582613" y="2495550"/>
          <p14:tracePt t="141460" x="574675" y="2487613"/>
          <p14:tracePt t="141472" x="574675" y="2479675"/>
          <p14:tracePt t="141520" x="582613" y="2471738"/>
          <p14:tracePt t="141526" x="598488" y="2455863"/>
          <p14:tracePt t="141534" x="614363" y="2439988"/>
          <p14:tracePt t="141542" x="638175" y="2424113"/>
          <p14:tracePt t="141550" x="669925" y="2408238"/>
          <p14:tracePt t="141559" x="709613" y="2400300"/>
          <p14:tracePt t="141566" x="765175" y="2392363"/>
          <p14:tracePt t="141574" x="820738" y="2392363"/>
          <p14:tracePt t="141583" x="908050" y="2384425"/>
          <p14:tracePt t="141590" x="989013" y="2368550"/>
          <p14:tracePt t="141598" x="1076325" y="2360613"/>
          <p14:tracePt t="141607" x="1155700" y="2352675"/>
          <p14:tracePt t="141612" x="1243013" y="2336800"/>
          <p14:tracePt t="141620" x="1323975" y="2320925"/>
          <p14:tracePt t="141628" x="1411288" y="2305050"/>
          <p14:tracePt t="141636" x="1466850" y="2289175"/>
          <p14:tracePt t="141644" x="1514475" y="2281238"/>
          <p14:tracePt t="141652" x="1530350" y="2273300"/>
          <p14:tracePt t="141660" x="1546225" y="2273300"/>
          <p14:tracePt t="141668" x="1554163" y="2273300"/>
          <p14:tracePt t="141758" x="1562100" y="2273300"/>
          <p14:tracePt t="141774" x="1577975" y="2281238"/>
          <p14:tracePt t="141782" x="1577975" y="2289175"/>
          <p14:tracePt t="141790" x="1585913" y="2297113"/>
          <p14:tracePt t="141798" x="1601788" y="2297113"/>
          <p14:tracePt t="141804" x="1601788" y="2305050"/>
          <p14:tracePt t="141812" x="1609725" y="2305050"/>
          <p14:tracePt t="141820" x="1609725" y="2312988"/>
          <p14:tracePt t="141902" x="1609725" y="2328863"/>
          <p14:tracePt t="141910" x="1609725" y="2344738"/>
          <p14:tracePt t="141918" x="1609725" y="2368550"/>
          <p14:tracePt t="141926" x="1609725" y="2408238"/>
          <p14:tracePt t="141934" x="1609725" y="2479675"/>
          <p14:tracePt t="141942" x="1609725" y="2559050"/>
          <p14:tracePt t="141950" x="1617663" y="2640013"/>
          <p14:tracePt t="141958" x="1625600" y="2735263"/>
          <p14:tracePt t="141976" x="1651000" y="2919413"/>
          <p14:tracePt t="141982" x="1658938" y="2998788"/>
          <p14:tracePt t="141988" x="1682750" y="3101975"/>
          <p14:tracePt t="141996" x="1698625" y="3181350"/>
          <p14:tracePt t="142004" x="1722438" y="3270250"/>
          <p14:tracePt t="142012" x="1778000" y="3357563"/>
          <p14:tracePt t="142020" x="1841500" y="3444875"/>
          <p14:tracePt t="142028" x="1905000" y="3516313"/>
          <p14:tracePt t="142036" x="1984375" y="3587750"/>
          <p14:tracePt t="142044" x="2073275" y="3652838"/>
          <p14:tracePt t="142052" x="2160588" y="3716338"/>
          <p14:tracePt t="142060" x="2224088" y="3779838"/>
          <p14:tracePt t="142068" x="2287588" y="3843338"/>
          <p14:tracePt t="142076" x="2343150" y="3906838"/>
          <p14:tracePt t="142082" x="2408238" y="3971925"/>
          <p14:tracePt t="142090" x="2471738" y="4059238"/>
          <p14:tracePt t="142099" x="2527300" y="4138613"/>
          <p14:tracePt t="142107" x="2590800" y="4210050"/>
          <p14:tracePt t="142114" x="2654300" y="4291013"/>
          <p14:tracePt t="142122" x="2717800" y="4362450"/>
          <p14:tracePt t="142130" x="2782888" y="4441825"/>
          <p14:tracePt t="142138" x="2854325" y="4537075"/>
          <p14:tracePt t="142146" x="2917825" y="4624388"/>
          <p14:tracePt t="142154" x="2973388" y="4713288"/>
          <p14:tracePt t="142163" x="3036888" y="4800600"/>
          <p14:tracePt t="142171" x="3092450" y="4887913"/>
          <p14:tracePt t="142176" x="3165475" y="4992688"/>
          <p14:tracePt t="142185" x="3236913" y="5080000"/>
          <p14:tracePt t="142192" x="3308350" y="5183188"/>
          <p14:tracePt t="142201" x="3387725" y="5270500"/>
          <p14:tracePt t="142209" x="3451225" y="5359400"/>
          <p14:tracePt t="142216" x="3516313" y="5446713"/>
          <p14:tracePt t="142225" x="3571875" y="5526088"/>
          <p14:tracePt t="142232" x="3635375" y="5589588"/>
          <p14:tracePt t="142240" x="3683000" y="5637213"/>
          <p14:tracePt t="142248" x="3746500" y="5670550"/>
          <p14:tracePt t="142257" x="3794125" y="5686425"/>
          <p14:tracePt t="142262" x="3802063" y="5702300"/>
          <p14:tracePt t="142271" x="3817938" y="5710238"/>
          <p14:tracePt t="142278" x="3833813" y="5726113"/>
          <p14:tracePt t="142286" x="3859213" y="5734050"/>
          <p14:tracePt t="142294" x="3890963" y="5741988"/>
          <p14:tracePt t="142302" x="3906838" y="5741988"/>
          <p14:tracePt t="142310" x="3930650" y="5741988"/>
          <p14:tracePt t="142318" x="3946525" y="5741988"/>
          <p14:tracePt t="142326" x="3962400" y="5734050"/>
          <p14:tracePt t="142334" x="3970338" y="5726113"/>
          <p14:tracePt t="142342" x="3986213" y="5718175"/>
          <p14:tracePt t="142351" x="4002088" y="5710238"/>
          <p14:tracePt t="142357" x="4010025" y="57102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Ring diffraction patterns</a:t>
            </a:r>
          </a:p>
        </p:txBody>
      </p:sp>
      <p:sp>
        <p:nvSpPr>
          <p:cNvPr id="211971" name="Rectangle 3"/>
          <p:cNvSpPr>
            <a:spLocks/>
          </p:cNvSpPr>
          <p:nvPr/>
        </p:nvSpPr>
        <p:spPr bwMode="auto">
          <a:xfrm>
            <a:off x="1100138" y="835025"/>
            <a:ext cx="6934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If selected area aperture selects numerous, randomly-oriented nanocrystals,</a:t>
            </a:r>
          </a:p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SADP consists of rings sampling all possible diffracting planes</a:t>
            </a:r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758950"/>
            <a:ext cx="3706812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758950"/>
            <a:ext cx="3705225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4" name="Rectangle 6"/>
          <p:cNvSpPr>
            <a:spLocks/>
          </p:cNvSpPr>
          <p:nvPr/>
        </p:nvSpPr>
        <p:spPr bwMode="auto">
          <a:xfrm>
            <a:off x="3155950" y="1384300"/>
            <a:ext cx="28241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- like powder X-ray diffraction</a:t>
            </a:r>
          </a:p>
        </p:txBody>
      </p:sp>
      <p:sp>
        <p:nvSpPr>
          <p:cNvPr id="211975" name="Rectangle 7"/>
          <p:cNvSpPr>
            <a:spLocks/>
          </p:cNvSpPr>
          <p:nvPr/>
        </p:nvSpPr>
        <p:spPr bwMode="auto">
          <a:xfrm>
            <a:off x="798513" y="5487988"/>
            <a:ext cx="7539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Example:  “needles” of contaminant cubic MnZnO</a:t>
            </a:r>
            <a:r>
              <a:rPr lang="en-US" baseline="-6000">
                <a:latin typeface="Gill Sans" charset="0"/>
                <a:sym typeface="Gill Sans" charset="0"/>
              </a:rPr>
              <a:t>3</a:t>
            </a:r>
            <a:r>
              <a:rPr lang="en-US">
                <a:latin typeface="Gill Sans" charset="0"/>
                <a:sym typeface="Gill Sans" charset="0"/>
              </a:rPr>
              <a:t> - which XRD failed to observe!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268FE7-CA3B-471F-AA4A-C7783E32B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971" grpId="0" autoUpdateAnimBg="0"/>
      <p:bldP spid="211974" grpId="0" autoUpdateAnimBg="0"/>
      <p:bldP spid="211975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3034" x="4010025" y="5702300"/>
          <p14:tracePt t="13040" x="3994150" y="5637213"/>
          <p14:tracePt t="13048" x="3970338" y="5565775"/>
          <p14:tracePt t="13056" x="3930650" y="5502275"/>
          <p14:tracePt t="13064" x="3898900" y="5438775"/>
          <p14:tracePt t="13072" x="3875088" y="5407025"/>
          <p14:tracePt t="13080" x="3851275" y="5383213"/>
          <p14:tracePt t="13088" x="3843338" y="5367338"/>
          <p14:tracePt t="13096" x="3825875" y="5351463"/>
          <p14:tracePt t="13158" x="3817938" y="5351463"/>
          <p14:tracePt t="13174" x="3810000" y="5375275"/>
          <p14:tracePt t="13182" x="3754438" y="5430838"/>
          <p14:tracePt t="13190" x="3690938" y="5494338"/>
          <p14:tracePt t="13198" x="3611563" y="5565775"/>
          <p14:tracePt t="13206" x="3532188" y="5645150"/>
          <p14:tracePt t="13214" x="3443288" y="5726113"/>
          <p14:tracePt t="13222" x="3355975" y="5797550"/>
          <p14:tracePt t="13231" x="3252788" y="5876925"/>
          <p14:tracePt t="13236" x="3149600" y="5948363"/>
          <p14:tracePt t="13244" x="3052763" y="6005513"/>
          <p14:tracePt t="13252" x="2965450" y="6045200"/>
          <p14:tracePt t="13260" x="2894013" y="6069013"/>
          <p14:tracePt t="13268" x="2846388" y="6084888"/>
          <p14:tracePt t="13276" x="2806700" y="6092825"/>
          <p14:tracePt t="13284" x="2790825" y="6092825"/>
          <p14:tracePt t="13292" x="2782888" y="6092825"/>
          <p14:tracePt t="13316" x="2782888" y="6076950"/>
          <p14:tracePt t="13322" x="2806700" y="6037263"/>
          <p14:tracePt t="13330" x="2830513" y="5988050"/>
          <p14:tracePt t="13338" x="2862263" y="5924550"/>
          <p14:tracePt t="13346" x="2909888" y="5861050"/>
          <p14:tracePt t="13354" x="2965450" y="5789613"/>
          <p14:tracePt t="13362" x="3028950" y="5726113"/>
          <p14:tracePt t="13371" x="3084513" y="5662613"/>
          <p14:tracePt t="13378" x="3109913" y="5597525"/>
          <p14:tracePt t="13386" x="3141663" y="5541963"/>
          <p14:tracePt t="13394" x="3157538" y="5510213"/>
          <p14:tracePt t="13402" x="3181350" y="5462588"/>
          <p14:tracePt t="13410" x="3197225" y="5399088"/>
          <p14:tracePt t="13416" x="3205163" y="5343525"/>
          <p14:tracePt t="13424" x="3221038" y="5270500"/>
          <p14:tracePt t="13432" x="3221038" y="5222875"/>
          <p14:tracePt t="13440" x="3221038" y="5167313"/>
          <p14:tracePt t="13448" x="3213100" y="5103813"/>
          <p14:tracePt t="13456" x="3205163" y="5048250"/>
          <p14:tracePt t="13464" x="3205163" y="5016500"/>
          <p14:tracePt t="13472" x="3197225" y="4984750"/>
          <p14:tracePt t="13480" x="3197225" y="4967288"/>
          <p14:tracePt t="13488" x="3189288" y="4951413"/>
          <p14:tracePt t="13496" x="3189288" y="4927600"/>
          <p14:tracePt t="13504" x="3189288" y="4911725"/>
          <p14:tracePt t="13510" x="3189288" y="4856163"/>
          <p14:tracePt t="13518" x="3189288" y="4800600"/>
          <p14:tracePt t="13526" x="3205163" y="4745038"/>
          <p14:tracePt t="13534" x="3221038" y="4681538"/>
          <p14:tracePt t="13543" x="3244850" y="4641850"/>
          <p14:tracePt t="13550" x="3268663" y="4576763"/>
          <p14:tracePt t="13558" x="3292475" y="4529138"/>
          <p14:tracePt t="13566" x="3316288" y="4481513"/>
          <p14:tracePt t="13574" x="3332163" y="4457700"/>
          <p14:tracePt t="13582" x="3355975" y="4433888"/>
          <p14:tracePt t="13590" x="3371850" y="4402138"/>
          <p14:tracePt t="13598" x="3403600" y="4354513"/>
          <p14:tracePt t="13604" x="3419475" y="4306888"/>
          <p14:tracePt t="13612" x="3451225" y="4249738"/>
          <p14:tracePt t="13620" x="3467100" y="4202113"/>
          <p14:tracePt t="13628" x="3484563" y="4154488"/>
          <p14:tracePt t="13635" x="3508375" y="4098925"/>
          <p14:tracePt t="13644" x="3524250" y="4067175"/>
          <p14:tracePt t="13652" x="3540125" y="4043363"/>
          <p14:tracePt t="13660" x="3556000" y="4027488"/>
          <p14:tracePt t="13669" x="3571875" y="4011613"/>
          <p14:tracePt t="13676" x="3579813" y="3995738"/>
          <p14:tracePt t="13684" x="3595688" y="3987800"/>
          <p14:tracePt t="13690" x="3603625" y="3971925"/>
          <p14:tracePt t="13698" x="3619500" y="3956050"/>
          <p14:tracePt t="13706" x="3635375" y="3922713"/>
          <p14:tracePt t="13714" x="3643313" y="3875088"/>
          <p14:tracePt t="13722" x="3643313" y="3835400"/>
          <p14:tracePt t="13730" x="3643313" y="3795713"/>
          <p14:tracePt t="13738" x="3643313" y="3763963"/>
          <p14:tracePt t="13746" x="3627438" y="3740150"/>
          <p14:tracePt t="13754" x="3611563" y="3716338"/>
          <p14:tracePt t="13762" x="3595688" y="3700463"/>
          <p14:tracePt t="13770" x="3587750" y="3684588"/>
          <p14:tracePt t="13778" x="3571875" y="3684588"/>
          <p14:tracePt t="13784" x="3563938" y="3684588"/>
          <p14:tracePt t="13792" x="3556000" y="3676650"/>
          <p14:tracePt t="13804" x="3556000" y="3668713"/>
          <p14:tracePt t="13824" x="3548063" y="3668713"/>
          <p14:tracePt t="13832" x="3540125" y="3676650"/>
          <p14:tracePt t="13840" x="3532188" y="3676650"/>
          <p14:tracePt t="13848" x="3524250" y="3676650"/>
          <p14:tracePt t="13856" x="3508375" y="3692525"/>
          <p14:tracePt t="13864" x="3508375" y="3700463"/>
          <p14:tracePt t="13872" x="3492500" y="3708400"/>
          <p14:tracePt t="13878" x="3492500" y="3716338"/>
          <p14:tracePt t="13886" x="3484563" y="3732213"/>
          <p14:tracePt t="13894" x="3476625" y="3740150"/>
          <p14:tracePt t="13902" x="3467100" y="3756025"/>
          <p14:tracePt t="13910" x="3467100" y="3771900"/>
          <p14:tracePt t="13919" x="3467100" y="3779838"/>
          <p14:tracePt t="13926" x="3467100" y="3787775"/>
          <p14:tracePt t="13934" x="3467100" y="3795713"/>
          <p14:tracePt t="13942" x="3467100" y="3803650"/>
          <p14:tracePt t="13950" x="3467100" y="3819525"/>
          <p14:tracePt t="13958" x="3467100" y="3843338"/>
          <p14:tracePt t="13966" x="3484563" y="3875088"/>
          <p14:tracePt t="13972" x="3500438" y="3930650"/>
          <p14:tracePt t="13980" x="3516313" y="3971925"/>
          <p14:tracePt t="13988" x="3548063" y="4027488"/>
          <p14:tracePt t="13996" x="3563938" y="4075113"/>
          <p14:tracePt t="14004" x="3595688" y="4106863"/>
          <p14:tracePt t="14012" x="3619500" y="4146550"/>
          <p14:tracePt t="14020" x="3635375" y="4170363"/>
          <p14:tracePt t="14028" x="3651250" y="4178300"/>
          <p14:tracePt t="14036" x="3667125" y="4202113"/>
          <p14:tracePt t="14044" x="3675063" y="4217988"/>
          <p14:tracePt t="14052" x="3675063" y="4233863"/>
          <p14:tracePt t="14066" x="3683000" y="4233863"/>
          <p14:tracePt t="14176" x="3683000" y="4225925"/>
          <p14:tracePt t="14184" x="3683000" y="4202113"/>
          <p14:tracePt t="14192" x="3683000" y="4178300"/>
          <p14:tracePt t="14199" x="3683000" y="4162425"/>
          <p14:tracePt t="14207" x="3683000" y="4146550"/>
          <p14:tracePt t="14216" x="3683000" y="4138613"/>
          <p14:tracePt t="14224" x="3683000" y="4122738"/>
          <p14:tracePt t="14232" x="3683000" y="4106863"/>
          <p14:tracePt t="14240" x="3683000" y="4098925"/>
          <p14:tracePt t="14248" x="3683000" y="4083050"/>
          <p14:tracePt t="14254" x="3683000" y="4075113"/>
          <p14:tracePt t="14262" x="3690938" y="4075113"/>
          <p14:tracePt t="14270" x="3698875" y="4075113"/>
          <p14:tracePt t="14278" x="3698875" y="4067175"/>
          <p14:tracePt t="14698" x="3698875" y="4059238"/>
          <p14:tracePt t="14706" x="3698875" y="3995738"/>
          <p14:tracePt t="14712" x="3683000" y="3914775"/>
          <p14:tracePt t="14720" x="3659188" y="3827463"/>
          <p14:tracePt t="14728" x="3643313" y="3756025"/>
          <p14:tracePt t="14735" x="3619500" y="3668713"/>
          <p14:tracePt t="14744" x="3587750" y="3595688"/>
          <p14:tracePt t="14752" x="3556000" y="3524250"/>
          <p14:tracePt t="14760" x="3524250" y="3468688"/>
          <p14:tracePt t="14768" x="3508375" y="3429000"/>
          <p14:tracePt t="14776" x="3500438" y="3413125"/>
          <p14:tracePt t="14784" x="3500438" y="3405188"/>
          <p14:tracePt t="14792" x="3492500" y="3397250"/>
          <p14:tracePt t="14806" x="3492500" y="3389313"/>
          <p14:tracePt t="15378" x="3492500" y="3365500"/>
          <p14:tracePt t="15386" x="3484563" y="3317875"/>
          <p14:tracePt t="15394" x="3476625" y="3252788"/>
          <p14:tracePt t="15401" x="3459163" y="3197225"/>
          <p14:tracePt t="15410" x="3459163" y="3157538"/>
          <p14:tracePt t="15419" x="3451225" y="3101975"/>
          <p14:tracePt t="15426" x="3443288" y="3046413"/>
          <p14:tracePt t="15434" x="3435350" y="2998788"/>
          <p14:tracePt t="15442" x="3427413" y="2951163"/>
          <p14:tracePt t="15450" x="3419475" y="2935288"/>
          <p14:tracePt t="15458" x="3419475" y="2901950"/>
          <p14:tracePt t="15466" x="3419475" y="2878138"/>
          <p14:tracePt t="15474" x="3419475" y="2854325"/>
          <p14:tracePt t="15480" x="3419475" y="2846388"/>
          <p14:tracePt t="15488" x="3419475" y="2830513"/>
          <p14:tracePt t="15496" x="3419475" y="2814638"/>
          <p14:tracePt t="15504" x="3419475" y="2806700"/>
          <p14:tracePt t="15512" x="3419475" y="2790825"/>
          <p14:tracePt t="15520" x="3419475" y="2774950"/>
          <p14:tracePt t="15852" x="3419475" y="2767013"/>
          <p14:tracePt t="15868" x="3419475" y="2759075"/>
          <p14:tracePt t="15876" x="3419475" y="2751138"/>
          <p14:tracePt t="15886" x="3419475" y="2743200"/>
          <p14:tracePt t="15892" x="3427413" y="2727325"/>
          <p14:tracePt t="15900" x="3427413" y="2719388"/>
          <p14:tracePt t="15908" x="3427413" y="2703513"/>
          <p14:tracePt t="15916" x="3435350" y="2687638"/>
          <p14:tracePt t="15924" x="3435350" y="2679700"/>
          <p14:tracePt t="15932" x="3435350" y="2663825"/>
          <p14:tracePt t="15940" x="3435350" y="2655888"/>
          <p14:tracePt t="15946" x="3435350" y="2647950"/>
          <p14:tracePt t="15954" x="3435350" y="2632075"/>
          <p14:tracePt t="15962" x="3435350" y="2616200"/>
          <p14:tracePt t="15970" x="3435350" y="2608263"/>
          <p14:tracePt t="15978" x="3435350" y="2592388"/>
          <p14:tracePt t="15986" x="3435350" y="2576513"/>
          <p14:tracePt t="15994" x="3435350" y="2566988"/>
          <p14:tracePt t="16002" x="3435350" y="2551113"/>
          <p14:tracePt t="16010" x="3435350" y="2535238"/>
          <p14:tracePt t="16018" x="3427413" y="2527300"/>
          <p14:tracePt t="16026" x="3419475" y="2511425"/>
          <p14:tracePt t="16032" x="3411538" y="2495550"/>
          <p14:tracePt t="16040" x="3403600" y="2479675"/>
          <p14:tracePt t="16048" x="3387725" y="2471738"/>
          <p14:tracePt t="16056" x="3379788" y="2455863"/>
          <p14:tracePt t="16064" x="3379788" y="2439988"/>
          <p14:tracePt t="16072" x="3363913" y="2424113"/>
          <p14:tracePt t="16080" x="3348038" y="2408238"/>
          <p14:tracePt t="16088" x="3340100" y="2400300"/>
          <p14:tracePt t="16096" x="3324225" y="2392363"/>
          <p14:tracePt t="16104" x="3316288" y="2376488"/>
          <p14:tracePt t="16112" x="3308350" y="2360613"/>
          <p14:tracePt t="16120" x="3292475" y="2344738"/>
          <p14:tracePt t="16128" x="3284538" y="2336800"/>
          <p14:tracePt t="16135" x="3268663" y="2328863"/>
          <p14:tracePt t="16142" x="3252788" y="2320925"/>
          <p14:tracePt t="16150" x="3252788" y="2305050"/>
          <p14:tracePt t="16158" x="3236913" y="2297113"/>
          <p14:tracePt t="16166" x="3221038" y="2289175"/>
          <p14:tracePt t="16174" x="3205163" y="2281238"/>
          <p14:tracePt t="16182" x="3181350" y="2273300"/>
          <p14:tracePt t="16190" x="3173413" y="2265363"/>
          <p14:tracePt t="16198" x="3157538" y="2249488"/>
          <p14:tracePt t="16206" x="3141663" y="2233613"/>
          <p14:tracePt t="16214" x="3125788" y="2216150"/>
          <p14:tracePt t="16220" x="3100388" y="2200275"/>
          <p14:tracePt t="16227" x="3076575" y="2184400"/>
          <p14:tracePt t="16236" x="3060700" y="2176463"/>
          <p14:tracePt t="16244" x="3036888" y="2160588"/>
          <p14:tracePt t="16252" x="3021013" y="2152650"/>
          <p14:tracePt t="16260" x="2997200" y="2144713"/>
          <p14:tracePt t="16268" x="2981325" y="2136775"/>
          <p14:tracePt t="16276" x="2965450" y="2128838"/>
          <p14:tracePt t="16285" x="2949575" y="2120900"/>
          <p14:tracePt t="16292" x="2933700" y="2112963"/>
          <p14:tracePt t="16300" x="2917825" y="2097088"/>
          <p14:tracePt t="16308" x="2894013" y="2089150"/>
          <p14:tracePt t="16314" x="2862263" y="2073275"/>
          <p14:tracePt t="16322" x="2830513" y="2049463"/>
          <p14:tracePt t="16330" x="2782888" y="2033588"/>
          <p14:tracePt t="16338" x="2741613" y="2025650"/>
          <p14:tracePt t="16346" x="2693988" y="2009775"/>
          <p14:tracePt t="16355" x="2638425" y="1985963"/>
          <p14:tracePt t="16362" x="2582863" y="1985963"/>
          <p14:tracePt t="16370" x="2535238" y="1978025"/>
          <p14:tracePt t="16378" x="2479675" y="1970088"/>
          <p14:tracePt t="16386" x="2447925" y="1970088"/>
          <p14:tracePt t="16394" x="2408238" y="1970088"/>
          <p14:tracePt t="16400" x="2351088" y="1970088"/>
          <p14:tracePt t="16408" x="2303463" y="1978025"/>
          <p14:tracePt t="16416" x="2247900" y="2001838"/>
          <p14:tracePt t="16424" x="2184400" y="2017713"/>
          <p14:tracePt t="16432" x="2144713" y="2033588"/>
          <p14:tracePt t="16440" x="2081213" y="2057400"/>
          <p14:tracePt t="16448" x="2025650" y="2073275"/>
          <p14:tracePt t="16456" x="1968500" y="2097088"/>
          <p14:tracePt t="16464" x="1905000" y="2112963"/>
          <p14:tracePt t="16472" x="1849438" y="2136775"/>
          <p14:tracePt t="16481" x="1785938" y="2152650"/>
          <p14:tracePt t="16488" x="1730375" y="2176463"/>
          <p14:tracePt t="16496" x="1674813" y="2192338"/>
          <p14:tracePt t="16502" x="1625600" y="2208213"/>
          <p14:tracePt t="16510" x="1577975" y="2233613"/>
          <p14:tracePt t="16518" x="1546225" y="2249488"/>
          <p14:tracePt t="16526" x="1522413" y="2257425"/>
          <p14:tracePt t="16534" x="1498600" y="2273300"/>
          <p14:tracePt t="16542" x="1482725" y="2289175"/>
          <p14:tracePt t="16550" x="1474788" y="2297113"/>
          <p14:tracePt t="16558" x="1458913" y="2312988"/>
          <p14:tracePt t="16566" x="1443038" y="2328863"/>
          <p14:tracePt t="16574" x="1419225" y="2344738"/>
          <p14:tracePt t="16582" x="1395413" y="2360613"/>
          <p14:tracePt t="16588" x="1371600" y="2376488"/>
          <p14:tracePt t="16596" x="1347788" y="2400300"/>
          <p14:tracePt t="16603" x="1323975" y="2416175"/>
          <p14:tracePt t="16612" x="1316038" y="2424113"/>
          <p14:tracePt t="16620" x="1300163" y="2439988"/>
          <p14:tracePt t="16628" x="1284288" y="2455863"/>
          <p14:tracePt t="16636" x="1266825" y="2471738"/>
          <p14:tracePt t="16644" x="1250950" y="2495550"/>
          <p14:tracePt t="16652" x="1235075" y="2511425"/>
          <p14:tracePt t="16660" x="1227138" y="2519363"/>
          <p14:tracePt t="16668" x="1211263" y="2535238"/>
          <p14:tracePt t="16676" x="1195388" y="2551113"/>
          <p14:tracePt t="16682" x="1179513" y="2576513"/>
          <p14:tracePt t="16690" x="1163638" y="2600325"/>
          <p14:tracePt t="16698" x="1147763" y="2624138"/>
          <p14:tracePt t="16706" x="1131888" y="2663825"/>
          <p14:tracePt t="16714" x="1116013" y="2711450"/>
          <p14:tracePt t="16722" x="1092200" y="2767013"/>
          <p14:tracePt t="16730" x="1084263" y="2838450"/>
          <p14:tracePt t="16738" x="1076325" y="2894013"/>
          <p14:tracePt t="16746" x="1068388" y="2951163"/>
          <p14:tracePt t="16754" x="1052513" y="3022600"/>
          <p14:tracePt t="16762" x="1052513" y="3094038"/>
          <p14:tracePt t="16768" x="1060450" y="3165475"/>
          <p14:tracePt t="16776" x="1068388" y="3221038"/>
          <p14:tracePt t="16784" x="1084263" y="3278188"/>
          <p14:tracePt t="16792" x="1108075" y="3341688"/>
          <p14:tracePt t="16800" x="1116013" y="3397250"/>
          <p14:tracePt t="16808" x="1131888" y="3444875"/>
          <p14:tracePt t="16816" x="1139825" y="3468688"/>
          <p14:tracePt t="16824" x="1163638" y="3516313"/>
          <p14:tracePt t="16831" x="1179513" y="3540125"/>
          <p14:tracePt t="16840" x="1179513" y="3563938"/>
          <p14:tracePt t="16847" x="1203325" y="3605213"/>
          <p14:tracePt t="16855" x="1219200" y="3644900"/>
          <p14:tracePt t="16861" x="1235075" y="3676650"/>
          <p14:tracePt t="16869" x="1250950" y="3732213"/>
          <p14:tracePt t="16878" x="1274763" y="3779838"/>
          <p14:tracePt t="16886" x="1292225" y="3835400"/>
          <p14:tracePt t="16893" x="1316038" y="3898900"/>
          <p14:tracePt t="16903" x="1331913" y="3930650"/>
          <p14:tracePt t="16910" x="1347788" y="3979863"/>
          <p14:tracePt t="16918" x="1363663" y="4027488"/>
          <p14:tracePt t="16926" x="1387475" y="4083050"/>
          <p14:tracePt t="16934" x="1403350" y="4130675"/>
          <p14:tracePt t="16942" x="1435100" y="4186238"/>
          <p14:tracePt t="16950" x="1466850" y="4249738"/>
          <p14:tracePt t="16956" x="1490663" y="4306888"/>
          <p14:tracePt t="16964" x="1522413" y="4370388"/>
          <p14:tracePt t="16972" x="1538288" y="4418013"/>
          <p14:tracePt t="16980" x="1570038" y="4449763"/>
          <p14:tracePt t="16988" x="1585913" y="4497388"/>
          <p14:tracePt t="16996" x="1601788" y="4529138"/>
          <p14:tracePt t="17004" x="1625600" y="4576763"/>
          <p14:tracePt t="17012" x="1658938" y="4616450"/>
          <p14:tracePt t="17020" x="1690688" y="4665663"/>
          <p14:tracePt t="17028" x="1730375" y="4713288"/>
          <p14:tracePt t="17036" x="1770063" y="4760913"/>
          <p14:tracePt t="17042" x="1817688" y="4808538"/>
          <p14:tracePt t="17051" x="1865313" y="4848225"/>
          <p14:tracePt t="17058" x="1912938" y="4887913"/>
          <p14:tracePt t="17066" x="1952625" y="4935538"/>
          <p14:tracePt t="17074" x="1992313" y="4959350"/>
          <p14:tracePt t="17082" x="2017713" y="4984750"/>
          <p14:tracePt t="17090" x="2033588" y="5000625"/>
          <p14:tracePt t="17098" x="2049463" y="5016500"/>
          <p14:tracePt t="17106" x="2065338" y="5032375"/>
          <p14:tracePt t="17114" x="2089150" y="5048250"/>
          <p14:tracePt t="17122" x="2105025" y="5064125"/>
          <p14:tracePt t="17130" x="2128838" y="5087938"/>
          <p14:tracePt t="17138" x="2160588" y="5103813"/>
          <p14:tracePt t="17144" x="2192338" y="5119688"/>
          <p14:tracePt t="17152" x="2224088" y="5135563"/>
          <p14:tracePt t="17160" x="2287588" y="5151438"/>
          <p14:tracePt t="17167" x="2343150" y="5175250"/>
          <p14:tracePt t="17176" x="2416175" y="5191125"/>
          <p14:tracePt t="17184" x="2487613" y="5214938"/>
          <p14:tracePt t="17192" x="2574925" y="5222875"/>
          <p14:tracePt t="17200" x="2638425" y="5246688"/>
          <p14:tracePt t="17208" x="2701925" y="5254625"/>
          <p14:tracePt t="17216" x="2774950" y="5278438"/>
          <p14:tracePt t="17224" x="2830513" y="5278438"/>
          <p14:tracePt t="17230" x="2886075" y="5278438"/>
          <p14:tracePt t="17238" x="2933700" y="5278438"/>
          <p14:tracePt t="17246" x="2989263" y="5278438"/>
          <p14:tracePt t="17254" x="3052763" y="5270500"/>
          <p14:tracePt t="17262" x="3109913" y="5270500"/>
          <p14:tracePt t="17270" x="3165475" y="5262563"/>
          <p14:tracePt t="17278" x="3221038" y="5254625"/>
          <p14:tracePt t="17286" x="3276600" y="5246688"/>
          <p14:tracePt t="17294" x="3332163" y="5222875"/>
          <p14:tracePt t="17302" x="3379788" y="5207000"/>
          <p14:tracePt t="17310" x="3427413" y="5199063"/>
          <p14:tracePt t="17318" x="3467100" y="5191125"/>
          <p14:tracePt t="17324" x="3532188" y="5167313"/>
          <p14:tracePt t="17332" x="3556000" y="5151438"/>
          <p14:tracePt t="17340" x="3587750" y="5151438"/>
          <p14:tracePt t="17348" x="3603625" y="5135563"/>
          <p14:tracePt t="17356" x="3619500" y="5127625"/>
          <p14:tracePt t="17364" x="3635375" y="5111750"/>
          <p14:tracePt t="17372" x="3651250" y="5095875"/>
          <p14:tracePt t="17380" x="3667125" y="5080000"/>
          <p14:tracePt t="17388" x="3683000" y="5064125"/>
          <p14:tracePt t="17396" x="3698875" y="5056188"/>
          <p14:tracePt t="17404" x="3722688" y="5040313"/>
          <p14:tracePt t="17412" x="3738563" y="5024438"/>
          <p14:tracePt t="17418" x="3754438" y="5008563"/>
          <p14:tracePt t="17426" x="3778250" y="4992688"/>
          <p14:tracePt t="17434" x="3802063" y="4976813"/>
          <p14:tracePt t="17442" x="3810000" y="4959350"/>
          <p14:tracePt t="17450" x="3833813" y="4935538"/>
          <p14:tracePt t="17458" x="3859213" y="4911725"/>
          <p14:tracePt t="17466" x="3898900" y="4864100"/>
          <p14:tracePt t="17474" x="3938588" y="4808538"/>
          <p14:tracePt t="17482" x="3994150" y="4729163"/>
          <p14:tracePt t="17490" x="4049713" y="4641850"/>
          <p14:tracePt t="17498" x="4089400" y="4568825"/>
          <p14:tracePt t="17504" x="4121150" y="4505325"/>
          <p14:tracePt t="17512" x="4160838" y="4433888"/>
          <p14:tracePt t="17520" x="4192588" y="4370388"/>
          <p14:tracePt t="17528" x="4217988" y="4314825"/>
          <p14:tracePt t="17536" x="4241800" y="4257675"/>
          <p14:tracePt t="17544" x="4265613" y="4210050"/>
          <p14:tracePt t="17552" x="4273550" y="4162425"/>
          <p14:tracePt t="17561" x="4289425" y="4130675"/>
          <p14:tracePt t="17567" x="4305300" y="4075113"/>
          <p14:tracePt t="17576" x="4329113" y="4027488"/>
          <p14:tracePt t="17584" x="4344988" y="3979863"/>
          <p14:tracePt t="17592" x="4360863" y="3948113"/>
          <p14:tracePt t="17600" x="4376738" y="3922713"/>
          <p14:tracePt t="17606" x="4392613" y="3906838"/>
          <p14:tracePt t="17614" x="4408488" y="3890963"/>
          <p14:tracePt t="17622" x="4416425" y="3867150"/>
          <p14:tracePt t="17630" x="4424363" y="3859213"/>
          <p14:tracePt t="17638" x="4432300" y="3835400"/>
          <p14:tracePt t="17646" x="4440238" y="3819525"/>
          <p14:tracePt t="17654" x="4448175" y="3795713"/>
          <p14:tracePt t="17662" x="4456113" y="3763963"/>
          <p14:tracePt t="17670" x="4464050" y="3724275"/>
          <p14:tracePt t="17678" x="4471988" y="3668713"/>
          <p14:tracePt t="17686" x="4487863" y="3605213"/>
          <p14:tracePt t="17692" x="4487863" y="3540125"/>
          <p14:tracePt t="17700" x="4471988" y="3476625"/>
          <p14:tracePt t="17708" x="4456113" y="3421063"/>
          <p14:tracePt t="17716" x="4432300" y="3365500"/>
          <p14:tracePt t="17724" x="4416425" y="3302000"/>
          <p14:tracePt t="17732" x="4392613" y="3262313"/>
          <p14:tracePt t="17740" x="4352925" y="3197225"/>
          <p14:tracePt t="17748" x="4289425" y="3133725"/>
          <p14:tracePt t="17756" x="4217988" y="3054350"/>
          <p14:tracePt t="17764" x="4152900" y="2990850"/>
          <p14:tracePt t="17772" x="4065588" y="2927350"/>
          <p14:tracePt t="17778" x="3986213" y="2862263"/>
          <p14:tracePt t="17786" x="3898900" y="2782888"/>
          <p14:tracePt t="17794" x="3817938" y="2719388"/>
          <p14:tracePt t="17802" x="3762375" y="2655888"/>
          <p14:tracePt t="17810" x="3698875" y="2592388"/>
          <p14:tracePt t="17819" x="3635375" y="2527300"/>
          <p14:tracePt t="17826" x="3571875" y="2471738"/>
          <p14:tracePt t="17834" x="3508375" y="2416175"/>
          <p14:tracePt t="17842" x="3443288" y="2360613"/>
          <p14:tracePt t="17850" x="3379788" y="2297113"/>
          <p14:tracePt t="17858" x="3316288" y="2257425"/>
          <p14:tracePt t="17866" x="3260725" y="2216150"/>
          <p14:tracePt t="17874" x="3197225" y="2176463"/>
          <p14:tracePt t="17880" x="3149600" y="2144713"/>
          <p14:tracePt t="17888" x="3100388" y="2112963"/>
          <p14:tracePt t="17903" x="3052763" y="2089150"/>
          <p14:tracePt t="17904" x="3005138" y="2073275"/>
          <p14:tracePt t="17912" x="2973388" y="2049463"/>
          <p14:tracePt t="17920" x="2925763" y="2033588"/>
          <p14:tracePt t="17928" x="2894013" y="2017713"/>
          <p14:tracePt t="17936" x="2862263" y="2001838"/>
          <p14:tracePt t="17944" x="2814638" y="1985963"/>
          <p14:tracePt t="17952" x="2759075" y="1962150"/>
          <p14:tracePt t="17960" x="2709863" y="1962150"/>
          <p14:tracePt t="17966" x="2654300" y="1954213"/>
          <p14:tracePt t="17974" x="2598738" y="1954213"/>
          <p14:tracePt t="17982" x="2559050" y="1954213"/>
          <p14:tracePt t="17990" x="2503488" y="1954213"/>
          <p14:tracePt t="17998" x="2447925" y="1954213"/>
          <p14:tracePt t="18006" x="2392363" y="1954213"/>
          <p14:tracePt t="18014" x="2335213" y="1954213"/>
          <p14:tracePt t="18022" x="2279650" y="1954213"/>
          <p14:tracePt t="18030" x="2224088" y="1954213"/>
          <p14:tracePt t="18038" x="2168525" y="1954213"/>
          <p14:tracePt t="18046" x="2112963" y="1962150"/>
          <p14:tracePt t="18054" x="2065338" y="1970088"/>
          <p14:tracePt t="18060" x="2008188" y="1985963"/>
          <p14:tracePt t="18068" x="1960563" y="2001838"/>
          <p14:tracePt t="18076" x="1905000" y="2009775"/>
          <p14:tracePt t="18084" x="1865313" y="2017713"/>
          <p14:tracePt t="18092" x="1801813" y="2025650"/>
          <p14:tracePt t="18100" x="1746250" y="2049463"/>
          <p14:tracePt t="18108" x="1698625" y="2065338"/>
          <p14:tracePt t="18116" x="1641475" y="2089150"/>
          <p14:tracePt t="18124" x="1585913" y="2105025"/>
          <p14:tracePt t="18132" x="1538288" y="2120900"/>
          <p14:tracePt t="18140" x="1474788" y="2144713"/>
          <p14:tracePt t="18148" x="1435100" y="2160588"/>
          <p14:tracePt t="18154" x="1387475" y="2184400"/>
          <p14:tracePt t="18162" x="1323975" y="2200275"/>
          <p14:tracePt t="18170" x="1284288" y="2216150"/>
          <p14:tracePt t="18178" x="1235075" y="2241550"/>
          <p14:tracePt t="18186" x="1203325" y="2257425"/>
          <p14:tracePt t="18194" x="1179513" y="2273300"/>
          <p14:tracePt t="18202" x="1155700" y="2297113"/>
          <p14:tracePt t="18210" x="1123950" y="2312988"/>
          <p14:tracePt t="18217" x="1100138" y="2336800"/>
          <p14:tracePt t="18226" x="1084263" y="2360613"/>
          <p14:tracePt t="18234" x="1060450" y="2376488"/>
          <p14:tracePt t="18239" x="1044575" y="2400300"/>
          <p14:tracePt t="18248" x="1028700" y="2432050"/>
          <p14:tracePt t="18256" x="1004888" y="2479675"/>
          <p14:tracePt t="18264" x="989013" y="2527300"/>
          <p14:tracePt t="18272" x="973138" y="2584450"/>
          <p14:tracePt t="18280" x="949325" y="2647950"/>
          <p14:tracePt t="18288" x="933450" y="2703513"/>
          <p14:tracePt t="18297" x="908050" y="2767013"/>
          <p14:tracePt t="18304" x="892175" y="2822575"/>
          <p14:tracePt t="18312" x="884238" y="2894013"/>
          <p14:tracePt t="18320" x="868363" y="2951163"/>
          <p14:tracePt t="18328" x="868363" y="3014663"/>
          <p14:tracePt t="18336" x="868363" y="3086100"/>
          <p14:tracePt t="18344" x="884238" y="3157538"/>
          <p14:tracePt t="18350" x="908050" y="3228975"/>
          <p14:tracePt t="18359" x="925513" y="3317875"/>
          <p14:tracePt t="18366" x="957263" y="3373438"/>
          <p14:tracePt t="18374" x="996950" y="3460750"/>
          <p14:tracePt t="18382" x="1044575" y="3532188"/>
          <p14:tracePt t="18390" x="1084263" y="3613150"/>
          <p14:tracePt t="18398" x="1139825" y="3684588"/>
          <p14:tracePt t="18406" x="1187450" y="3748088"/>
          <p14:tracePt t="18414" x="1243013" y="3811588"/>
          <p14:tracePt t="18422" x="1284288" y="3867150"/>
          <p14:tracePt t="18428" x="1331913" y="3930650"/>
          <p14:tracePt t="18436" x="1379538" y="3995738"/>
          <p14:tracePt t="18444" x="1419225" y="4059238"/>
          <p14:tracePt t="18452" x="1450975" y="4114800"/>
          <p14:tracePt t="18460" x="1490663" y="4178300"/>
          <p14:tracePt t="18467" x="1530350" y="4225925"/>
          <p14:tracePt t="18476" x="1562100" y="4273550"/>
          <p14:tracePt t="18483" x="1593850" y="4322763"/>
          <p14:tracePt t="18492" x="1633538" y="4362450"/>
          <p14:tracePt t="18500" x="1674813" y="4425950"/>
          <p14:tracePt t="18508" x="1714500" y="4473575"/>
          <p14:tracePt t="18517" x="1770063" y="4513263"/>
          <p14:tracePt t="18522" x="1825625" y="4552950"/>
          <p14:tracePt t="18530" x="1889125" y="4616450"/>
          <p14:tracePt t="18538" x="1936750" y="4657725"/>
          <p14:tracePt t="18546" x="2000250" y="4705350"/>
          <p14:tracePt t="18554" x="2049463" y="4745038"/>
          <p14:tracePt t="18562" x="2081213" y="4768850"/>
          <p14:tracePt t="18570" x="2112963" y="4792663"/>
          <p14:tracePt t="18578" x="2136775" y="4800600"/>
          <p14:tracePt t="18586" x="2152650" y="4816475"/>
          <p14:tracePt t="18594" x="2168525" y="4832350"/>
          <p14:tracePt t="18602" x="2184400" y="4848225"/>
          <p14:tracePt t="18610" x="2200275" y="4864100"/>
          <p14:tracePt t="18617" x="2216150" y="4879975"/>
          <p14:tracePt t="18624" x="2232025" y="4887913"/>
          <p14:tracePt t="18632" x="2247900" y="4903788"/>
          <p14:tracePt t="18640" x="2263775" y="4911725"/>
          <p14:tracePt t="18648" x="2279650" y="4927600"/>
          <p14:tracePt t="18656" x="2295525" y="4943475"/>
          <p14:tracePt t="18664" x="2311400" y="4959350"/>
          <p14:tracePt t="18672" x="2327275" y="4976813"/>
          <p14:tracePt t="18680" x="2343150" y="4984750"/>
          <p14:tracePt t="18688" x="2359025" y="5000625"/>
          <p14:tracePt t="18696" x="2384425" y="5016500"/>
          <p14:tracePt t="18704" x="2408238" y="5032375"/>
          <p14:tracePt t="18710" x="2416175" y="5040313"/>
          <p14:tracePt t="18718" x="2432050" y="5048250"/>
          <p14:tracePt t="18726" x="2447925" y="5048250"/>
          <p14:tracePt t="18733" x="2463800" y="5056188"/>
          <p14:tracePt t="18742" x="2479675" y="5056188"/>
          <p14:tracePt t="18750" x="2495550" y="5056188"/>
          <p14:tracePt t="18758" x="2503488" y="5056188"/>
          <p14:tracePt t="18767" x="2519363" y="5056188"/>
          <p14:tracePt t="18774" x="2543175" y="5056188"/>
          <p14:tracePt t="18782" x="2574925" y="5048250"/>
          <p14:tracePt t="18790" x="2614613" y="5040313"/>
          <p14:tracePt t="18796" x="2678113" y="5016500"/>
          <p14:tracePt t="18804" x="2733675" y="5000625"/>
          <p14:tracePt t="18812" x="2790825" y="4992688"/>
          <p14:tracePt t="18820" x="2862263" y="4976813"/>
          <p14:tracePt t="18828" x="2917825" y="4959350"/>
          <p14:tracePt t="18836" x="2981325" y="4935538"/>
          <p14:tracePt t="18844" x="3052763" y="4919663"/>
          <p14:tracePt t="18852" x="3109913" y="4895850"/>
          <p14:tracePt t="18860" x="3173413" y="4879975"/>
          <p14:tracePt t="18869" x="3228975" y="4856163"/>
          <p14:tracePt t="18876" x="3260725" y="4840288"/>
          <p14:tracePt t="18883" x="3284538" y="4824413"/>
          <p14:tracePt t="18902" x="3316288" y="4808538"/>
          <p14:tracePt t="18906" x="3316288" y="4800600"/>
          <p14:tracePt t="18914" x="3324225" y="4792663"/>
          <p14:tracePt t="18922" x="3340100" y="4784725"/>
          <p14:tracePt t="18930" x="3348038" y="4768850"/>
          <p14:tracePt t="18938" x="3355975" y="4752975"/>
          <p14:tracePt t="18946" x="3371850" y="4737100"/>
          <p14:tracePt t="18954" x="3387725" y="4713288"/>
          <p14:tracePt t="18962" x="3403600" y="4697413"/>
          <p14:tracePt t="18970" x="3419475" y="4681538"/>
          <p14:tracePt t="18978" x="3435350" y="4649788"/>
          <p14:tracePt t="18984" x="3451225" y="4624388"/>
          <p14:tracePt t="18992" x="3476625" y="4576763"/>
          <p14:tracePt t="19000" x="3500438" y="4521200"/>
          <p14:tracePt t="19008" x="3516313" y="4473575"/>
          <p14:tracePt t="19016" x="3532188" y="4418013"/>
          <p14:tracePt t="19024" x="3556000" y="4346575"/>
          <p14:tracePt t="19032" x="3579813" y="4257675"/>
          <p14:tracePt t="19040" x="3595688" y="4186238"/>
          <p14:tracePt t="19048" x="3619500" y="4098925"/>
          <p14:tracePt t="19056" x="3635375" y="4027488"/>
          <p14:tracePt t="19064" x="3659188" y="3956050"/>
          <p14:tracePt t="19070" x="3667125" y="3898900"/>
          <p14:tracePt t="19078" x="3667125" y="3835400"/>
          <p14:tracePt t="19086" x="3667125" y="3779838"/>
          <p14:tracePt t="19094" x="3659188" y="3716338"/>
          <p14:tracePt t="19102" x="3651250" y="3660775"/>
          <p14:tracePt t="19110" x="3627438" y="3605213"/>
          <p14:tracePt t="19118" x="3619500" y="3548063"/>
          <p14:tracePt t="19126" x="3595688" y="3484563"/>
          <p14:tracePt t="19134" x="3579813" y="3429000"/>
          <p14:tracePt t="19142" x="3563938" y="3365500"/>
          <p14:tracePt t="19150" x="3532188" y="3294063"/>
          <p14:tracePt t="19158" x="3500438" y="3221038"/>
          <p14:tracePt t="19167" x="3467100" y="3165475"/>
          <p14:tracePt t="19172" x="3435350" y="3101975"/>
          <p14:tracePt t="19180" x="3403600" y="3046413"/>
          <p14:tracePt t="19188" x="3387725" y="2998788"/>
          <p14:tracePt t="19196" x="3355975" y="2951163"/>
          <p14:tracePt t="19204" x="3340100" y="2919413"/>
          <p14:tracePt t="19212" x="3324225" y="2878138"/>
          <p14:tracePt t="19220" x="3308350" y="2846388"/>
          <p14:tracePt t="19228" x="3292475" y="2822575"/>
          <p14:tracePt t="19236" x="3276600" y="2790825"/>
          <p14:tracePt t="19244" x="3260725" y="2743200"/>
          <p14:tracePt t="19250" x="3244850" y="2711450"/>
          <p14:tracePt t="19258" x="3228975" y="2687638"/>
          <p14:tracePt t="19267" x="3213100" y="2663825"/>
          <p14:tracePt t="19274" x="3197225" y="2655888"/>
          <p14:tracePt t="19282" x="3181350" y="2640013"/>
          <p14:tracePt t="19290" x="3165475" y="2624138"/>
          <p14:tracePt t="19298" x="3157538" y="2608263"/>
          <p14:tracePt t="19306" x="3141663" y="2584450"/>
          <p14:tracePt t="19314" x="3125788" y="2566988"/>
          <p14:tracePt t="19322" x="3109913" y="2559050"/>
          <p14:tracePt t="19330" x="3084513" y="2543175"/>
          <p14:tracePt t="19338" x="3068638" y="2527300"/>
          <p14:tracePt t="19346" x="3044825" y="2511425"/>
          <p14:tracePt t="19352" x="3028950" y="2487613"/>
          <p14:tracePt t="19360" x="3005138" y="2471738"/>
          <p14:tracePt t="19368" x="2973388" y="2455863"/>
          <p14:tracePt t="19376" x="2933700" y="2439988"/>
          <p14:tracePt t="19384" x="2901950" y="2424113"/>
          <p14:tracePt t="19392" x="2870200" y="2408238"/>
          <p14:tracePt t="19400" x="2846388" y="2392363"/>
          <p14:tracePt t="19408" x="2822575" y="2376488"/>
          <p14:tracePt t="19417" x="2782888" y="2360613"/>
          <p14:tracePt t="19424" x="2717800" y="2336800"/>
          <p14:tracePt t="19432" x="2686050" y="2320925"/>
          <p14:tracePt t="19440" x="2630488" y="2305050"/>
          <p14:tracePt t="19446" x="2582863" y="2297113"/>
          <p14:tracePt t="19454" x="2551113" y="2297113"/>
          <p14:tracePt t="19462" x="2511425" y="2289175"/>
          <p14:tracePt t="19470" x="2479675" y="2289175"/>
          <p14:tracePt t="19478" x="2471738" y="2289175"/>
          <p14:tracePt t="19486" x="2447925" y="2289175"/>
          <p14:tracePt t="19494" x="2432050" y="2289175"/>
          <p14:tracePt t="19502" x="2416175" y="2289175"/>
          <p14:tracePt t="19510" x="2400300" y="2305050"/>
          <p14:tracePt t="19518" x="2374900" y="2312988"/>
          <p14:tracePt t="19526" x="2359025" y="2328863"/>
          <p14:tracePt t="19532" x="2335213" y="2336800"/>
          <p14:tracePt t="19540" x="2319338" y="2352675"/>
          <p14:tracePt t="19548" x="2303463" y="2368550"/>
          <p14:tracePt t="19556" x="2287588" y="2376488"/>
          <p14:tracePt t="19564" x="2263775" y="2392363"/>
          <p14:tracePt t="19572" x="2239963" y="2408238"/>
          <p14:tracePt t="19580" x="2216150" y="2424113"/>
          <p14:tracePt t="19588" x="2192338" y="2439988"/>
          <p14:tracePt t="19596" x="2160588" y="2471738"/>
          <p14:tracePt t="19604" x="2120900" y="2511425"/>
          <p14:tracePt t="19612" x="2089150" y="2551113"/>
          <p14:tracePt t="19620" x="2049463" y="2600325"/>
          <p14:tracePt t="19626" x="2008188" y="2647950"/>
          <p14:tracePt t="19634" x="1968500" y="2687638"/>
          <p14:tracePt t="19642" x="1936750" y="2735263"/>
          <p14:tracePt t="19650" x="1920875" y="2767013"/>
          <p14:tracePt t="19658" x="1905000" y="2798763"/>
          <p14:tracePt t="19667" x="1881188" y="2846388"/>
          <p14:tracePt t="19674" x="1865313" y="2870200"/>
          <p14:tracePt t="19682" x="1849438" y="2901950"/>
          <p14:tracePt t="19690" x="1833563" y="2935288"/>
          <p14:tracePt t="19698" x="1809750" y="2982913"/>
          <p14:tracePt t="19706" x="1793875" y="3006725"/>
          <p14:tracePt t="19714" x="1785938" y="3038475"/>
          <p14:tracePt t="19720" x="1770063" y="3070225"/>
          <p14:tracePt t="19728" x="1754188" y="3117850"/>
          <p14:tracePt t="19736" x="1738313" y="3149600"/>
          <p14:tracePt t="19744" x="1730375" y="3205163"/>
          <p14:tracePt t="19752" x="1722438" y="3252788"/>
          <p14:tracePt t="19760" x="1714500" y="3286125"/>
          <p14:tracePt t="19768" x="1714500" y="3325813"/>
          <p14:tracePt t="19776" x="1714500" y="3365500"/>
          <p14:tracePt t="19784" x="1714500" y="3413125"/>
          <p14:tracePt t="19792" x="1722438" y="3452813"/>
          <p14:tracePt t="19800" x="1730375" y="3516313"/>
          <p14:tracePt t="19808" x="1754188" y="3571875"/>
          <p14:tracePt t="19814" x="1770063" y="3629025"/>
          <p14:tracePt t="19822" x="1785938" y="3692525"/>
          <p14:tracePt t="19830" x="1809750" y="3748088"/>
          <p14:tracePt t="19838" x="1825625" y="3803650"/>
          <p14:tracePt t="19846" x="1849438" y="3867150"/>
          <p14:tracePt t="19854" x="1865313" y="3938588"/>
          <p14:tracePt t="19862" x="1889125" y="3995738"/>
          <p14:tracePt t="19869" x="1905000" y="4059238"/>
          <p14:tracePt t="19878" x="1928813" y="4114800"/>
          <p14:tracePt t="19900" x="1968500" y="4233863"/>
          <p14:tracePt t="19902" x="1984375" y="4273550"/>
          <p14:tracePt t="19908" x="2000250" y="4338638"/>
          <p14:tracePt t="19916" x="2025650" y="4370388"/>
          <p14:tracePt t="19924" x="2041525" y="4402138"/>
          <p14:tracePt t="19932" x="2057400" y="4433888"/>
          <p14:tracePt t="19940" x="2073275" y="4457700"/>
          <p14:tracePt t="19948" x="2089150" y="4473575"/>
          <p14:tracePt t="19956" x="2112963" y="4505325"/>
          <p14:tracePt t="19964" x="2128838" y="4521200"/>
          <p14:tracePt t="19972" x="2144713" y="4545013"/>
          <p14:tracePt t="19980" x="2168525" y="4568825"/>
          <p14:tracePt t="19988" x="2200275" y="4608513"/>
          <p14:tracePt t="19996" x="2216150" y="4624388"/>
          <p14:tracePt t="20002" x="2239963" y="4665663"/>
          <p14:tracePt t="20010" x="2263775" y="4689475"/>
          <p14:tracePt t="20018" x="2295525" y="4721225"/>
          <p14:tracePt t="20026" x="2335213" y="4737100"/>
          <p14:tracePt t="20035" x="2366963" y="4768850"/>
          <p14:tracePt t="20042" x="2392363" y="4784725"/>
          <p14:tracePt t="20049" x="2424113" y="4808538"/>
          <p14:tracePt t="20058" x="2471738" y="4824413"/>
          <p14:tracePt t="20066" x="2495550" y="4840288"/>
          <p14:tracePt t="20074" x="2527300" y="4856163"/>
          <p14:tracePt t="20082" x="2543175" y="4864100"/>
          <p14:tracePt t="20088" x="2551113" y="4879975"/>
          <p14:tracePt t="20096" x="2566988" y="4879975"/>
          <p14:tracePt t="20104" x="2582863" y="4887913"/>
          <p14:tracePt t="20112" x="2598738" y="4887913"/>
          <p14:tracePt t="20120" x="2606675" y="4887913"/>
          <p14:tracePt t="20128" x="2614613" y="4887913"/>
          <p14:tracePt t="20136" x="2622550" y="4887913"/>
          <p14:tracePt t="20144" x="2622550" y="4879975"/>
          <p14:tracePt t="20152" x="2630488" y="4872038"/>
          <p14:tracePt t="20160" x="2646363" y="4864100"/>
          <p14:tracePt t="20168" x="2662238" y="4848225"/>
          <p14:tracePt t="20176" x="2670175" y="4832350"/>
          <p14:tracePt t="20182" x="2686050" y="4816475"/>
          <p14:tracePt t="20190" x="2701925" y="4800600"/>
          <p14:tracePt t="20198" x="2717800" y="4792663"/>
          <p14:tracePt t="20206" x="2741613" y="4776788"/>
          <p14:tracePt t="20214" x="2767013" y="4760913"/>
          <p14:tracePt t="20222" x="2782888" y="4745038"/>
          <p14:tracePt t="20230" x="2798763" y="4729163"/>
          <p14:tracePt t="20237" x="2814638" y="4713288"/>
          <p14:tracePt t="20246" x="2838450" y="4697413"/>
          <p14:tracePt t="20253" x="2854325" y="4689475"/>
          <p14:tracePt t="20262" x="2878138" y="4673600"/>
          <p14:tracePt t="20270" x="2901950" y="4657725"/>
          <p14:tracePt t="20278" x="2917825" y="4641850"/>
          <p14:tracePt t="20284" x="2933700" y="4624388"/>
          <p14:tracePt t="20292" x="2957513" y="4600575"/>
          <p14:tracePt t="20300" x="2997200" y="4576763"/>
          <p14:tracePt t="20308" x="3028950" y="4537075"/>
          <p14:tracePt t="20316" x="3068638" y="4497388"/>
          <p14:tracePt t="20324" x="3092450" y="4449763"/>
          <p14:tracePt t="20332" x="3125788" y="4418013"/>
          <p14:tracePt t="20340" x="3141663" y="4394200"/>
          <p14:tracePt t="20348" x="3157538" y="4354513"/>
          <p14:tracePt t="20357" x="3173413" y="4330700"/>
          <p14:tracePt t="20364" x="3189288" y="4298950"/>
          <p14:tracePt t="20370" x="3205163" y="4265613"/>
          <p14:tracePt t="20378" x="3221038" y="4225925"/>
          <p14:tracePt t="20386" x="3244850" y="4170363"/>
          <p14:tracePt t="20394" x="3244850" y="4114800"/>
          <p14:tracePt t="20402" x="3244850" y="4059238"/>
          <p14:tracePt t="20410" x="3244850" y="4003675"/>
          <p14:tracePt t="20418" x="3244850" y="3963988"/>
          <p14:tracePt t="20426" x="3236913" y="3914775"/>
          <p14:tracePt t="20434" x="3228975" y="3875088"/>
          <p14:tracePt t="20442" x="3213100" y="3827463"/>
          <p14:tracePt t="20449" x="3197225" y="3771900"/>
          <p14:tracePt t="20458" x="3173413" y="3724275"/>
          <p14:tracePt t="20464" x="3157538" y="3660775"/>
          <p14:tracePt t="20472" x="3125788" y="3605213"/>
          <p14:tracePt t="20480" x="3100388" y="3540125"/>
          <p14:tracePt t="20488" x="3084513" y="3484563"/>
          <p14:tracePt t="20496" x="3068638" y="3436938"/>
          <p14:tracePt t="20504" x="3060700" y="3405188"/>
          <p14:tracePt t="20512" x="3044825" y="3373438"/>
          <p14:tracePt t="20520" x="3036888" y="3341688"/>
          <p14:tracePt t="20528" x="3021013" y="3317875"/>
          <p14:tracePt t="20536" x="3013075" y="3309938"/>
          <p14:tracePt t="20544" x="2997200" y="3286125"/>
          <p14:tracePt t="20552" x="2981325" y="3262313"/>
          <p14:tracePt t="20558" x="2973388" y="3236913"/>
          <p14:tracePt t="20566" x="2957513" y="3213100"/>
          <p14:tracePt t="20574" x="2941638" y="3197225"/>
          <p14:tracePt t="20582" x="2925763" y="3173413"/>
          <p14:tracePt t="20590" x="2917825" y="3157538"/>
          <p14:tracePt t="20598" x="2901950" y="3125788"/>
          <p14:tracePt t="20606" x="2886075" y="3086100"/>
          <p14:tracePt t="20614" x="2862263" y="3038475"/>
          <p14:tracePt t="20622" x="2822575" y="2982913"/>
          <p14:tracePt t="20630" x="2774950" y="2919413"/>
          <p14:tracePt t="20638" x="2733675" y="2854325"/>
          <p14:tracePt t="20644" x="2701925" y="2822575"/>
          <p14:tracePt t="20652" x="2678113" y="2798763"/>
          <p14:tracePt t="20660" x="2654300" y="2774950"/>
          <p14:tracePt t="20668" x="2622550" y="2735263"/>
          <p14:tracePt t="20676" x="2598738" y="2711450"/>
          <p14:tracePt t="20684" x="2566988" y="2687638"/>
          <p14:tracePt t="20692" x="2503488" y="2655888"/>
          <p14:tracePt t="20700" x="2471738" y="2640013"/>
          <p14:tracePt t="20708" x="2416175" y="2624138"/>
          <p14:tracePt t="20716" x="2392363" y="2608263"/>
          <p14:tracePt t="20724" x="2366963" y="2600325"/>
          <p14:tracePt t="20732" x="2359025" y="2600325"/>
          <p14:tracePt t="20740" x="2343150" y="2600325"/>
          <p14:tracePt t="20746" x="2327275" y="2600325"/>
          <p14:tracePt t="20754" x="2319338" y="2600325"/>
          <p14:tracePt t="20762" x="2311400" y="2600325"/>
          <p14:tracePt t="20770" x="2303463" y="2600325"/>
          <p14:tracePt t="20778" x="2295525" y="2616200"/>
          <p14:tracePt t="20786" x="2279650" y="2632075"/>
          <p14:tracePt t="20794" x="2263775" y="2640013"/>
          <p14:tracePt t="20802" x="2239963" y="2655888"/>
          <p14:tracePt t="20810" x="2224088" y="2679700"/>
          <p14:tracePt t="20818" x="2200275" y="2727325"/>
          <p14:tracePt t="20826" x="2176463" y="2774950"/>
          <p14:tracePt t="20832" x="2160588" y="2814638"/>
          <p14:tracePt t="20840" x="2144713" y="2878138"/>
          <p14:tracePt t="20848" x="2120900" y="2935288"/>
          <p14:tracePt t="20856" x="2105025" y="2990850"/>
          <p14:tracePt t="20864" x="2081213" y="3054350"/>
          <p14:tracePt t="20872" x="2065338" y="3109913"/>
          <p14:tracePt t="20880" x="2041525" y="3173413"/>
          <p14:tracePt t="20888" x="2033588" y="3228975"/>
          <p14:tracePt t="20901" x="2025650" y="3286125"/>
          <p14:tracePt t="20904" x="2017713" y="3341688"/>
          <p14:tracePt t="20912" x="2017713" y="3397250"/>
          <p14:tracePt t="20920" x="2017713" y="3452813"/>
          <p14:tracePt t="20926" x="2017713" y="3492500"/>
          <p14:tracePt t="20934" x="2017713" y="3540125"/>
          <p14:tracePt t="20942" x="2017713" y="3571875"/>
          <p14:tracePt t="20949" x="2025650" y="3605213"/>
          <p14:tracePt t="20958" x="2033588" y="3629025"/>
          <p14:tracePt t="20966" x="2049463" y="3668713"/>
          <p14:tracePt t="20974" x="2057400" y="3700463"/>
          <p14:tracePt t="20983" x="2065338" y="3716338"/>
          <p14:tracePt t="20990" x="2081213" y="3763963"/>
          <p14:tracePt t="20998" x="2097088" y="3795713"/>
          <p14:tracePt t="21006" x="2112963" y="3843338"/>
          <p14:tracePt t="21012" x="2136775" y="3875088"/>
          <p14:tracePt t="21020" x="2152650" y="3922713"/>
          <p14:tracePt t="21028" x="2168525" y="3979863"/>
          <p14:tracePt t="21036" x="2192338" y="4043363"/>
          <p14:tracePt t="21044" x="2224088" y="4098925"/>
          <p14:tracePt t="21052" x="2239963" y="4146550"/>
          <p14:tracePt t="21060" x="2263775" y="4194175"/>
          <p14:tracePt t="21068" x="2287588" y="4217988"/>
          <p14:tracePt t="21076" x="2319338" y="4249738"/>
          <p14:tracePt t="21084" x="2335213" y="4265613"/>
          <p14:tracePt t="21092" x="2366963" y="4281488"/>
          <p14:tracePt t="21100" x="2408238" y="4306888"/>
          <p14:tracePt t="21108" x="2455863" y="4322763"/>
          <p14:tracePt t="21114" x="2503488" y="4338638"/>
          <p14:tracePt t="21122" x="2551113" y="4354513"/>
          <p14:tracePt t="21130" x="2598738" y="4378325"/>
          <p14:tracePt t="21138" x="2630488" y="4394200"/>
          <p14:tracePt t="21146" x="2654300" y="4402138"/>
          <p14:tracePt t="21154" x="2678113" y="4402138"/>
          <p14:tracePt t="21162" x="2701925" y="4402138"/>
          <p14:tracePt t="21170" x="2725738" y="4402138"/>
          <p14:tracePt t="21178" x="2751138" y="4394200"/>
          <p14:tracePt t="21186" x="2782888" y="4386263"/>
          <p14:tracePt t="21194" x="2814638" y="4370388"/>
          <p14:tracePt t="21200" x="2846388" y="4354513"/>
          <p14:tracePt t="21208" x="2862263" y="4338638"/>
          <p14:tracePt t="21216" x="2886075" y="4322763"/>
          <p14:tracePt t="21224" x="2909888" y="4306888"/>
          <p14:tracePt t="21232" x="2925763" y="4291013"/>
          <p14:tracePt t="21240" x="2941638" y="4273550"/>
          <p14:tracePt t="21248" x="2957513" y="4241800"/>
          <p14:tracePt t="21256" x="2981325" y="4202113"/>
          <p14:tracePt t="21264" x="3013075" y="4138613"/>
          <p14:tracePt t="21272" x="3028950" y="4067175"/>
          <p14:tracePt t="21280" x="3052763" y="3979863"/>
          <p14:tracePt t="21288" x="3068638" y="3898900"/>
          <p14:tracePt t="21294" x="3092450" y="3811588"/>
          <p14:tracePt t="21302" x="3092450" y="3732213"/>
          <p14:tracePt t="21310" x="3092450" y="3660775"/>
          <p14:tracePt t="21318" x="3092450" y="3579813"/>
          <p14:tracePt t="21326" x="3092450" y="3508375"/>
          <p14:tracePt t="21334" x="3068638" y="3452813"/>
          <p14:tracePt t="21342" x="3060700" y="3405188"/>
          <p14:tracePt t="21350" x="3044825" y="3349625"/>
          <p14:tracePt t="21358" x="3021013" y="3286125"/>
          <p14:tracePt t="21366" x="3005138" y="3244850"/>
          <p14:tracePt t="21374" x="2989263" y="3181350"/>
          <p14:tracePt t="21382" x="2965450" y="3141663"/>
          <p14:tracePt t="21388" x="2941638" y="3094038"/>
          <p14:tracePt t="21396" x="2901950" y="3038475"/>
          <p14:tracePt t="21404" x="2862263" y="3006725"/>
          <p14:tracePt t="21412" x="2798763" y="2951163"/>
          <p14:tracePt t="21420" x="2741613" y="2935288"/>
          <p14:tracePt t="21428" x="2686050" y="2909888"/>
          <p14:tracePt t="21436" x="2598738" y="2878138"/>
          <p14:tracePt t="21444" x="2535238" y="2862263"/>
          <p14:tracePt t="21452" x="2479675" y="2838450"/>
          <p14:tracePt t="21460" x="2447925" y="2822575"/>
          <p14:tracePt t="21468" x="2416175" y="2806700"/>
          <p14:tracePt t="21474" x="2392363" y="2790825"/>
          <p14:tracePt t="21482" x="2366963" y="2782888"/>
          <p14:tracePt t="21490" x="2351088" y="2774950"/>
          <p14:tracePt t="21498" x="2335213" y="2774950"/>
          <p14:tracePt t="21522" x="2327275" y="2774950"/>
          <p14:tracePt t="21534" x="2319338" y="2774950"/>
          <p14:tracePt t="21542" x="2311400" y="2774950"/>
          <p14:tracePt t="21550" x="2303463" y="2782888"/>
          <p14:tracePt t="21559" x="2287588" y="2798763"/>
          <p14:tracePt t="21565" x="2279650" y="2798763"/>
          <p14:tracePt t="21573" x="2271713" y="2814638"/>
          <p14:tracePt t="21580" x="2255838" y="2838450"/>
          <p14:tracePt t="21588" x="2239963" y="2878138"/>
          <p14:tracePt t="21596" x="2216150" y="2927350"/>
          <p14:tracePt t="21604" x="2200275" y="2990850"/>
          <p14:tracePt t="21612" x="2192338" y="3046413"/>
          <p14:tracePt t="21620" x="2192338" y="3101975"/>
          <p14:tracePt t="21628" x="2192338" y="3157538"/>
          <p14:tracePt t="21636" x="2200275" y="3213100"/>
          <p14:tracePt t="21644" x="2216150" y="3262313"/>
          <p14:tracePt t="21652" x="2247900" y="3317875"/>
          <p14:tracePt t="21658" x="2287588" y="3365500"/>
          <p14:tracePt t="21666" x="2335213" y="3421063"/>
          <p14:tracePt t="21674" x="2384425" y="3436938"/>
          <p14:tracePt t="21682" x="2416175" y="3452813"/>
          <p14:tracePt t="21690" x="2455863" y="3468688"/>
          <p14:tracePt t="21698" x="2487613" y="3476625"/>
          <p14:tracePt t="21706" x="2495550" y="3484563"/>
          <p14:tracePt t="21714" x="2511425" y="3484563"/>
          <p14:tracePt t="21738" x="2519363" y="3484563"/>
          <p14:tracePt t="21772" x="2543175" y="3436938"/>
          <p14:tracePt t="21780" x="2543175" y="3381375"/>
          <p14:tracePt t="21788" x="2543175" y="3325813"/>
          <p14:tracePt t="21796" x="2543175" y="3270250"/>
          <p14:tracePt t="21804" x="2527300" y="3228975"/>
          <p14:tracePt t="21812" x="2519363" y="3197225"/>
          <p14:tracePt t="21820" x="2511425" y="3181350"/>
          <p14:tracePt t="21829" x="2511425" y="3173413"/>
          <p14:tracePt t="21879" x="2511425" y="3165475"/>
          <p14:tracePt t="21899" x="2535238" y="3149600"/>
          <p14:tracePt t="21906" x="2566988" y="3133725"/>
          <p14:tracePt t="21914" x="2590800" y="3117850"/>
          <p14:tracePt t="21923" x="2598738" y="3101975"/>
          <p14:tracePt t="21930" x="2638425" y="3086100"/>
          <p14:tracePt t="21939" x="2654300" y="3070225"/>
          <p14:tracePt t="21944" x="2678113" y="3054350"/>
          <p14:tracePt t="21952" x="2701925" y="3038475"/>
          <p14:tracePt t="21960" x="2717800" y="3030538"/>
          <p14:tracePt t="21968" x="2725738" y="3022600"/>
          <p14:tracePt t="22091" x="2709863" y="3030538"/>
          <p14:tracePt t="22098" x="2709863" y="3038475"/>
          <p14:tracePt t="22107" x="2693988" y="3054350"/>
          <p14:tracePt t="22114" x="2678113" y="3062288"/>
          <p14:tracePt t="22122" x="2662238" y="3078163"/>
          <p14:tracePt t="22128" x="2654300" y="3086100"/>
          <p14:tracePt t="22136" x="2646363" y="3086100"/>
          <p14:tracePt t="22148" x="2638425" y="3086100"/>
          <p14:tracePt t="22164" x="2630488" y="3094038"/>
          <p14:tracePt t="22251" x="2622550" y="3094038"/>
          <p14:tracePt t="22262" x="2614613" y="3094038"/>
          <p14:tracePt t="22282" x="2606675" y="3086100"/>
          <p14:tracePt t="22321" x="2598738" y="3086100"/>
          <p14:tracePt t="22372" x="2598738" y="3101975"/>
          <p14:tracePt t="22381" x="2606675" y="3125788"/>
          <p14:tracePt t="22388" x="2622550" y="3141663"/>
          <p14:tracePt t="22396" x="2638425" y="3157538"/>
          <p14:tracePt t="22402" x="2654300" y="3189288"/>
          <p14:tracePt t="22411" x="2670175" y="3236913"/>
          <p14:tracePt t="22418" x="2686050" y="3270250"/>
          <p14:tracePt t="22426" x="2717800" y="3317875"/>
          <p14:tracePt t="22435" x="2733675" y="3365500"/>
          <p14:tracePt t="22442" x="2751138" y="3397250"/>
          <p14:tracePt t="22451" x="2767013" y="3436938"/>
          <p14:tracePt t="22458" x="2790825" y="3460750"/>
          <p14:tracePt t="22466" x="2806700" y="3484563"/>
          <p14:tracePt t="22474" x="2830513" y="3492500"/>
          <p14:tracePt t="22484" x="2854325" y="3508375"/>
          <p14:tracePt t="22490" x="2878138" y="3524250"/>
          <p14:tracePt t="22496" x="2886075" y="3532188"/>
          <p14:tracePt t="22506" x="2901950" y="3540125"/>
          <p14:tracePt t="22512" x="2909888" y="3540125"/>
          <p14:tracePt t="22520" x="2917825" y="3540125"/>
          <p14:tracePt t="22564" x="2925763" y="3532188"/>
          <p14:tracePt t="22572" x="2941638" y="3524250"/>
          <p14:tracePt t="22580" x="2957513" y="3500438"/>
          <p14:tracePt t="22586" x="2973388" y="3468688"/>
          <p14:tracePt t="22594" x="2989263" y="3421063"/>
          <p14:tracePt t="22602" x="3013075" y="3357563"/>
          <p14:tracePt t="22610" x="3028950" y="3302000"/>
          <p14:tracePt t="22618" x="3036888" y="3244850"/>
          <p14:tracePt t="22626" x="3036888" y="3173413"/>
          <p14:tracePt t="22634" x="3036888" y="3109913"/>
          <p14:tracePt t="22642" x="3036888" y="3022600"/>
          <p14:tracePt t="22650" x="3036888" y="2959100"/>
          <p14:tracePt t="22658" x="3028950" y="2886075"/>
          <p14:tracePt t="22666" x="3005138" y="2822575"/>
          <p14:tracePt t="22674" x="2981325" y="2751138"/>
          <p14:tracePt t="22680" x="2933700" y="2695575"/>
          <p14:tracePt t="22688" x="2886075" y="2640013"/>
          <p14:tracePt t="22696" x="2830513" y="2608263"/>
          <p14:tracePt t="22704" x="2767013" y="2592388"/>
          <p14:tracePt t="22712" x="2709863" y="2576513"/>
          <p14:tracePt t="22720" x="2654300" y="2559050"/>
          <p14:tracePt t="22728" x="2622550" y="2559050"/>
          <p14:tracePt t="22736" x="2606675" y="2559050"/>
          <p14:tracePt t="22744" x="2590800" y="2566988"/>
          <p14:tracePt t="22752" x="2582863" y="2576513"/>
          <p14:tracePt t="22760" x="2566988" y="2592388"/>
          <p14:tracePt t="22768" x="2551113" y="2616200"/>
          <p14:tracePt t="22774" x="2535238" y="2647950"/>
          <p14:tracePt t="22782" x="2511425" y="2703513"/>
          <p14:tracePt t="22790" x="2479675" y="2774950"/>
          <p14:tracePt t="22799" x="2447925" y="2878138"/>
          <p14:tracePt t="22806" x="2432050" y="2990850"/>
          <p14:tracePt t="22814" x="2408238" y="3086100"/>
          <p14:tracePt t="22822" x="2384425" y="3181350"/>
          <p14:tracePt t="22830" x="2384425" y="3278188"/>
          <p14:tracePt t="22838" x="2374900" y="3357563"/>
          <p14:tracePt t="22846" x="2374900" y="3444875"/>
          <p14:tracePt t="22854" x="2384425" y="3516313"/>
          <p14:tracePt t="22860" x="2408238" y="3571875"/>
          <p14:tracePt t="22868" x="2424113" y="3629025"/>
          <p14:tracePt t="22876" x="2455863" y="3668713"/>
          <p14:tracePt t="22885" x="2463800" y="3684588"/>
          <p14:tracePt t="22892" x="2479675" y="3692525"/>
          <p14:tracePt t="22900" x="2495550" y="3692525"/>
          <p14:tracePt t="22908" x="2503488" y="3692525"/>
          <p14:tracePt t="22916" x="2519363" y="3684588"/>
          <p14:tracePt t="22924" x="2535238" y="3668713"/>
          <p14:tracePt t="22932" x="2559050" y="3636963"/>
          <p14:tracePt t="22940" x="2590800" y="3587750"/>
          <p14:tracePt t="22948" x="2606675" y="3540125"/>
          <p14:tracePt t="22956" x="2638425" y="3492500"/>
          <p14:tracePt t="22962" x="2670175" y="3429000"/>
          <p14:tracePt t="22970" x="2686050" y="3373438"/>
          <p14:tracePt t="22978" x="2701925" y="3317875"/>
          <p14:tracePt t="22986" x="2725738" y="3252788"/>
          <p14:tracePt t="22994" x="2741613" y="3197225"/>
          <p14:tracePt t="23002" x="2759075" y="3141663"/>
          <p14:tracePt t="23010" x="2759075" y="3094038"/>
          <p14:tracePt t="23018" x="2759075" y="3070225"/>
          <p14:tracePt t="23026" x="2759075" y="3054350"/>
          <p14:tracePt t="23034" x="2759075" y="3038475"/>
          <p14:tracePt t="23042" x="2751138" y="3030538"/>
          <p14:tracePt t="23050" x="2741613" y="3030538"/>
          <p14:tracePt t="23056" x="2733675" y="3030538"/>
          <p14:tracePt t="23072" x="2709863" y="3046413"/>
          <p14:tracePt t="23080" x="2693988" y="3070225"/>
          <p14:tracePt t="23088" x="2654300" y="3101975"/>
          <p14:tracePt t="23096" x="2622550" y="3149600"/>
          <p14:tracePt t="23104" x="2574925" y="3205163"/>
          <p14:tracePt t="23112" x="2543175" y="3252788"/>
          <p14:tracePt t="23120" x="2519363" y="3302000"/>
          <p14:tracePt t="23128" x="2503488" y="3333750"/>
          <p14:tracePt t="23136" x="2479675" y="3381375"/>
          <p14:tracePt t="23142" x="2463800" y="3397250"/>
          <p14:tracePt t="23150" x="2455863" y="3421063"/>
          <p14:tracePt t="23158" x="2455863" y="3436938"/>
          <p14:tracePt t="23166" x="2455863" y="3444875"/>
          <p14:tracePt t="23198" x="2471738" y="3444875"/>
          <p14:tracePt t="23206" x="2487613" y="3413125"/>
          <p14:tracePt t="23214" x="2511425" y="3365500"/>
          <p14:tracePt t="23222" x="2543175" y="3317875"/>
          <p14:tracePt t="23230" x="2574925" y="3252788"/>
          <p14:tracePt t="23236" x="2598738" y="3197225"/>
          <p14:tracePt t="23244" x="2630488" y="3125788"/>
          <p14:tracePt t="23252" x="2654300" y="3054350"/>
          <p14:tracePt t="23260" x="2678113" y="2967038"/>
          <p14:tracePt t="23268" x="2686050" y="2909888"/>
          <p14:tracePt t="23276" x="2701925" y="2846388"/>
          <p14:tracePt t="23284" x="2701925" y="2806700"/>
          <p14:tracePt t="23292" x="2701925" y="2790825"/>
          <p14:tracePt t="23354" x="2693988" y="2814638"/>
          <p14:tracePt t="23362" x="2670175" y="2878138"/>
          <p14:tracePt t="23370" x="2654300" y="2935288"/>
          <p14:tracePt t="23378" x="2630488" y="3022600"/>
          <p14:tracePt t="23386" x="2614613" y="3094038"/>
          <p14:tracePt t="23394" x="2590800" y="3173413"/>
          <p14:tracePt t="23402" x="2566988" y="3244850"/>
          <p14:tracePt t="23410" x="2559050" y="3317875"/>
          <p14:tracePt t="23418" x="2559050" y="3373438"/>
          <p14:tracePt t="23424" x="2559050" y="3429000"/>
          <p14:tracePt t="23432" x="2559050" y="3484563"/>
          <p14:tracePt t="23440" x="2566988" y="3516313"/>
          <p14:tracePt t="23448" x="2574925" y="3532188"/>
          <p14:tracePt t="23456" x="2590800" y="3556000"/>
          <p14:tracePt t="23465" x="2606675" y="3571875"/>
          <p14:tracePt t="23472" x="2614613" y="3579813"/>
          <p14:tracePt t="23492" x="2614613" y="3587750"/>
          <p14:tracePt t="23554" x="2622550" y="3587750"/>
          <p14:tracePt t="23578" x="2630488" y="3587750"/>
          <p14:tracePt t="23586" x="2638425" y="3579813"/>
          <p14:tracePt t="23594" x="2654300" y="3563938"/>
          <p14:tracePt t="23602" x="2670175" y="3548063"/>
          <p14:tracePt t="23608" x="2686050" y="3532188"/>
          <p14:tracePt t="23616" x="2701925" y="3524250"/>
          <p14:tracePt t="23624" x="2717800" y="3508375"/>
          <p14:tracePt t="23631" x="2725738" y="3492500"/>
          <p14:tracePt t="23640" x="2733675" y="3476625"/>
          <p14:tracePt t="23648" x="2741613" y="3468688"/>
          <p14:tracePt t="23656" x="2751138" y="3468688"/>
          <p14:tracePt t="23676" x="2751138" y="3460750"/>
          <p14:tracePt t="23774" x="2759075" y="3460750"/>
          <p14:tracePt t="23782" x="2774950" y="3484563"/>
          <p14:tracePt t="23790" x="2774950" y="3500438"/>
          <p14:tracePt t="23798" x="2782888" y="3532188"/>
          <p14:tracePt t="23806" x="2790825" y="3556000"/>
          <p14:tracePt t="23812" x="2790825" y="3571875"/>
          <p14:tracePt t="23820" x="2790825" y="3587750"/>
          <p14:tracePt t="23828" x="2790825" y="3595688"/>
          <p14:tracePt t="23836" x="2790825" y="3613150"/>
          <p14:tracePt t="23844" x="2790825" y="3629025"/>
          <p14:tracePt t="23852" x="2790825" y="3636963"/>
          <p14:tracePt t="23860" x="2790825" y="3644900"/>
          <p14:tracePt t="23868" x="2790825" y="3660775"/>
          <p14:tracePt t="23884" x="2790825" y="3676650"/>
          <p14:tracePt t="23900" x="2774950" y="3700463"/>
          <p14:tracePt t="23906" x="2767013" y="3716338"/>
          <p14:tracePt t="23915" x="2767013" y="3732213"/>
          <p14:tracePt t="23922" x="2759075" y="3748088"/>
          <p14:tracePt t="23990" x="2759075" y="3684588"/>
          <p14:tracePt t="23997" x="2759075" y="3613150"/>
          <p14:tracePt t="24004" x="2759075" y="3548063"/>
          <p14:tracePt t="24012" x="2759075" y="3460750"/>
          <p14:tracePt t="24020" x="2759075" y="3381375"/>
          <p14:tracePt t="24028" x="2741613" y="3302000"/>
          <p14:tracePt t="24036" x="2741613" y="3244850"/>
          <p14:tracePt t="24044" x="2733675" y="3189288"/>
          <p14:tracePt t="24052" x="2725738" y="3157538"/>
          <p14:tracePt t="24060" x="2717800" y="3125788"/>
          <p14:tracePt t="24068" x="2717800" y="3109913"/>
          <p14:tracePt t="24076" x="2709863" y="3094038"/>
          <p14:tracePt t="24162" x="2709863" y="3101975"/>
          <p14:tracePt t="24178" x="2709863" y="3117850"/>
          <p14:tracePt t="24184" x="2701925" y="3133725"/>
          <p14:tracePt t="24192" x="2693988" y="3149600"/>
          <p14:tracePt t="24200" x="2693988" y="3165475"/>
          <p14:tracePt t="24208" x="2693988" y="3181350"/>
          <p14:tracePt t="24216" x="2686050" y="3205163"/>
          <p14:tracePt t="24224" x="2686050" y="3221038"/>
          <p14:tracePt t="24231" x="2678113" y="3236913"/>
          <p14:tracePt t="24240" x="2678113" y="3252788"/>
          <p14:tracePt t="24248" x="2678113" y="3262313"/>
          <p14:tracePt t="24256" x="2670175" y="3270250"/>
          <p14:tracePt t="24265" x="2670175" y="3278188"/>
          <p14:tracePt t="24412" x="2670175" y="3286125"/>
          <p14:tracePt t="24464" x="2678113" y="3278188"/>
          <p14:tracePt t="24470" x="2686050" y="3278188"/>
          <p14:tracePt t="47796" x="2701925" y="3270250"/>
          <p14:tracePt t="47802" x="2717800" y="3262313"/>
          <p14:tracePt t="47810" x="2741613" y="3244850"/>
          <p14:tracePt t="47818" x="2759075" y="3228975"/>
          <p14:tracePt t="47826" x="2798763" y="3213100"/>
          <p14:tracePt t="47834" x="2838450" y="3189288"/>
          <p14:tracePt t="47842" x="2886075" y="3173413"/>
          <p14:tracePt t="47850" x="2933700" y="3157538"/>
          <p14:tracePt t="47858" x="2989263" y="3133725"/>
          <p14:tracePt t="47866" x="3052763" y="3117850"/>
          <p14:tracePt t="47874" x="3109913" y="3094038"/>
          <p14:tracePt t="47882" x="3165475" y="3078163"/>
          <p14:tracePt t="47891" x="3228975" y="3054350"/>
          <p14:tracePt t="47898" x="3300413" y="3038475"/>
          <p14:tracePt t="47904" x="3355975" y="3014663"/>
          <p14:tracePt t="47912" x="3427413" y="3006725"/>
          <p14:tracePt t="47920" x="3484563" y="2998788"/>
          <p14:tracePt t="47928" x="3540125" y="2998788"/>
          <p14:tracePt t="47936" x="3571875" y="2998788"/>
          <p14:tracePt t="47944" x="3611563" y="2998788"/>
          <p14:tracePt t="47952" x="3635375" y="2998788"/>
          <p14:tracePt t="47960" x="3667125" y="3014663"/>
          <p14:tracePt t="47968" x="3698875" y="3038475"/>
          <p14:tracePt t="47976" x="3754438" y="3078163"/>
          <p14:tracePt t="47984" x="3802063" y="3125788"/>
          <p14:tracePt t="47990" x="3867150" y="3189288"/>
          <p14:tracePt t="47998" x="3930650" y="3252788"/>
          <p14:tracePt t="48006" x="3994150" y="3317875"/>
          <p14:tracePt t="48014" x="4041775" y="3381375"/>
          <p14:tracePt t="48022" x="4073525" y="3444875"/>
          <p14:tracePt t="48030" x="4105275" y="3492500"/>
          <p14:tracePt t="48038" x="4113213" y="3516313"/>
          <p14:tracePt t="48046" x="4121150" y="3524250"/>
          <p14:tracePt t="48055" x="4137025" y="3540125"/>
          <p14:tracePt t="48066" x="4144963" y="3548063"/>
          <p14:tracePt t="48082" x="4144963" y="3556000"/>
          <p14:tracePt t="48096" x="4152900" y="3563938"/>
          <p14:tracePt t="48104" x="4152900" y="3571875"/>
          <p14:tracePt t="48112" x="4168775" y="3571875"/>
          <p14:tracePt t="48120" x="4184650" y="3571875"/>
          <p14:tracePt t="48128" x="4192588" y="3571875"/>
          <p14:tracePt t="48136" x="4241800" y="3556000"/>
          <p14:tracePt t="48144" x="4297363" y="3532188"/>
          <p14:tracePt t="48152" x="4368800" y="3500438"/>
          <p14:tracePt t="48160" x="4440238" y="3468688"/>
          <p14:tracePt t="48168" x="4527550" y="3452813"/>
          <p14:tracePt t="48174" x="4616450" y="3421063"/>
          <p14:tracePt t="48183" x="4695825" y="3389313"/>
          <p14:tracePt t="48190" x="4783138" y="3365500"/>
          <p14:tracePt t="48198" x="4870450" y="3333750"/>
          <p14:tracePt t="48206" x="4943475" y="3317875"/>
          <p14:tracePt t="48214" x="5030788" y="3278188"/>
          <p14:tracePt t="48221" x="5110163" y="3262313"/>
          <p14:tracePt t="48230" x="5205413" y="3236913"/>
          <p14:tracePt t="48238" x="5292725" y="3213100"/>
          <p14:tracePt t="48246" x="5381625" y="3197225"/>
          <p14:tracePt t="48254" x="5453063" y="3173413"/>
          <p14:tracePt t="48262" x="5524500" y="3157538"/>
          <p14:tracePt t="48268" x="5580063" y="3133725"/>
          <p14:tracePt t="48276" x="5635625" y="3133725"/>
          <p14:tracePt t="48284" x="5667375" y="3133725"/>
          <p14:tracePt t="48292" x="5692775" y="3125788"/>
          <p14:tracePt t="48300" x="5708650" y="3125788"/>
          <p14:tracePt t="48309" x="5724525" y="3125788"/>
          <p14:tracePt t="48316" x="5740400" y="3125788"/>
          <p14:tracePt t="48324" x="5748338" y="3133725"/>
          <p14:tracePt t="48332" x="5764213" y="3141663"/>
          <p14:tracePt t="48341" x="5764213" y="3149600"/>
          <p14:tracePt t="48348" x="5772150" y="3149600"/>
          <p14:tracePt t="48356" x="5780088" y="3165475"/>
          <p14:tracePt t="48362" x="5788025" y="3181350"/>
          <p14:tracePt t="48370" x="5795963" y="3197225"/>
          <p14:tracePt t="48378" x="5803900" y="3197225"/>
          <p14:tracePt t="48386" x="5811838" y="3213100"/>
          <p14:tracePt t="48410" x="5811838" y="3221038"/>
          <p14:tracePt t="48716" x="5819775" y="3221038"/>
          <p14:tracePt t="50802" x="5811838" y="3221038"/>
          <p14:tracePt t="50810" x="5811838" y="3213100"/>
          <p14:tracePt t="50818" x="5803900" y="3205163"/>
          <p14:tracePt t="50826" x="5795963" y="3205163"/>
          <p14:tracePt t="50834" x="5795963" y="3197225"/>
          <p14:tracePt t="50952" x="5788025" y="3197225"/>
          <p14:tracePt t="51072" x="5795963" y="3213100"/>
          <p14:tracePt t="51080" x="5803900" y="3228975"/>
          <p14:tracePt t="51088" x="5811838" y="3244850"/>
          <p14:tracePt t="51096" x="5819775" y="3244850"/>
          <p14:tracePt t="51104" x="5835650" y="3262313"/>
          <p14:tracePt t="51112" x="5851525" y="3278188"/>
          <p14:tracePt t="51120" x="5867400" y="3294063"/>
          <p14:tracePt t="51128" x="5891213" y="3302000"/>
          <p14:tracePt t="51137" x="5907088" y="3317875"/>
          <p14:tracePt t="51144" x="5915025" y="3325813"/>
          <p14:tracePt t="51150" x="5930900" y="3341688"/>
          <p14:tracePt t="51158" x="5954713" y="3357563"/>
          <p14:tracePt t="51166" x="5986463" y="3373438"/>
          <p14:tracePt t="51174" x="6010275" y="3389313"/>
          <p14:tracePt t="51182" x="6043613" y="3397250"/>
          <p14:tracePt t="51190" x="6067425" y="3405188"/>
          <p14:tracePt t="51198" x="6099175" y="3405188"/>
          <p14:tracePt t="51206" x="6115050" y="3413125"/>
          <p14:tracePt t="51214" x="6138863" y="3413125"/>
          <p14:tracePt t="51222" x="6170613" y="3413125"/>
          <p14:tracePt t="51230" x="6202363" y="3421063"/>
          <p14:tracePt t="51238" x="6226175" y="3421063"/>
          <p14:tracePt t="51244" x="6249988" y="3421063"/>
          <p14:tracePt t="51252" x="6273800" y="3421063"/>
          <p14:tracePt t="51260" x="6289675" y="3421063"/>
          <p14:tracePt t="51268" x="6297613" y="3421063"/>
          <p14:tracePt t="51276" x="6313488" y="3421063"/>
          <p14:tracePt t="51288" x="6321425" y="3421063"/>
          <p14:tracePt t="51303" x="6329363" y="3421063"/>
          <p14:tracePt t="51311" x="6329363" y="3413125"/>
          <p14:tracePt t="51320" x="6345238" y="3413125"/>
          <p14:tracePt t="51328" x="6353175" y="3405188"/>
          <p14:tracePt t="51337" x="6361113" y="3405188"/>
          <p14:tracePt t="51342" x="6361113" y="3397250"/>
          <p14:tracePt t="51648" x="6361113" y="3389313"/>
          <p14:tracePt t="51656" x="6353175" y="3381375"/>
          <p14:tracePt t="51664" x="6337300" y="3373438"/>
          <p14:tracePt t="51672" x="6321425" y="3365500"/>
          <p14:tracePt t="51680" x="6313488" y="3365500"/>
          <p14:tracePt t="51688" x="6297613" y="3365500"/>
          <p14:tracePt t="51696" x="6289675" y="3365500"/>
          <p14:tracePt t="51704" x="6281738" y="3365500"/>
          <p14:tracePt t="51712" x="6265863" y="3365500"/>
          <p14:tracePt t="51718" x="6257925" y="3365500"/>
          <p14:tracePt t="51726" x="6242050" y="3365500"/>
          <p14:tracePt t="51734" x="6226175" y="3365500"/>
          <p14:tracePt t="51742" x="6218238" y="3365500"/>
          <p14:tracePt t="51750" x="6194425" y="3373438"/>
          <p14:tracePt t="51758" x="6170613" y="3373438"/>
          <p14:tracePt t="51766" x="6146800" y="3381375"/>
          <p14:tracePt t="51774" x="6130925" y="3389313"/>
          <p14:tracePt t="51782" x="6122988" y="3389313"/>
          <p14:tracePt t="51790" x="6107113" y="3397250"/>
          <p14:tracePt t="51798" x="6091238" y="3405188"/>
          <p14:tracePt t="51804" x="6083300" y="3413125"/>
          <p14:tracePt t="51812" x="6075363" y="3429000"/>
          <p14:tracePt t="51820" x="6059488" y="3429000"/>
          <p14:tracePt t="51828" x="6043613" y="3436938"/>
          <p14:tracePt t="51837" x="6034088" y="3452813"/>
          <p14:tracePt t="51844" x="6018213" y="3468688"/>
          <p14:tracePt t="51852" x="6002338" y="3484563"/>
          <p14:tracePt t="51860" x="5986463" y="3500438"/>
          <p14:tracePt t="51868" x="5978525" y="3500438"/>
          <p14:tracePt t="51887" x="5954713" y="3532188"/>
          <p14:tracePt t="51892" x="5938838" y="3548063"/>
          <p14:tracePt t="51898" x="5922963" y="3556000"/>
          <p14:tracePt t="51906" x="5915025" y="3571875"/>
          <p14:tracePt t="51914" x="5907088" y="3579813"/>
          <p14:tracePt t="51922" x="5891213" y="3587750"/>
          <p14:tracePt t="51930" x="5883275" y="3595688"/>
          <p14:tracePt t="51938" x="5875338" y="3595688"/>
          <p14:tracePt t="51946" x="5867400" y="3605213"/>
          <p14:tracePt t="51954" x="5859463" y="3613150"/>
          <p14:tracePt t="51962" x="5851525" y="3621088"/>
          <p14:tracePt t="51970" x="5843588" y="3621088"/>
          <p14:tracePt t="51978" x="5843588" y="3629025"/>
          <p14:tracePt t="51986" x="5835650" y="3636963"/>
          <p14:tracePt t="51991" x="5827713" y="3644900"/>
          <p14:tracePt t="52008" x="5819775" y="3644900"/>
          <p14:tracePt t="52016" x="5819775" y="3652838"/>
          <p14:tracePt t="52024" x="5811838" y="3668713"/>
          <p14:tracePt t="52036" x="5803900" y="3676650"/>
          <p14:tracePt t="52052" x="5788025" y="3684588"/>
          <p14:tracePt t="52061" x="5780088" y="3692525"/>
          <p14:tracePt t="52068" x="5772150" y="3700463"/>
          <p14:tracePt t="52076" x="5764213" y="3708400"/>
          <p14:tracePt t="52082" x="5756275" y="3724275"/>
          <p14:tracePt t="52090" x="5740400" y="3732213"/>
          <p14:tracePt t="52098" x="5740400" y="3740150"/>
          <p14:tracePt t="52106" x="5732463" y="3756025"/>
          <p14:tracePt t="52114" x="5732463" y="3771900"/>
          <p14:tracePt t="52122" x="5724525" y="3787775"/>
          <p14:tracePt t="52130" x="5724525" y="3795713"/>
          <p14:tracePt t="52138" x="5724525" y="3803650"/>
          <p14:tracePt t="52146" x="5716588" y="3811588"/>
          <p14:tracePt t="52153" x="5708650" y="3827463"/>
          <p14:tracePt t="52163" x="5708650" y="3835400"/>
          <p14:tracePt t="52168" x="5700713" y="3851275"/>
          <p14:tracePt t="52176" x="5692775" y="3859213"/>
          <p14:tracePt t="52184" x="5692775" y="3875088"/>
          <p14:tracePt t="52193" x="5692775" y="3890963"/>
          <p14:tracePt t="52200" x="5684838" y="3898900"/>
          <p14:tracePt t="52208" x="5676900" y="3914775"/>
          <p14:tracePt t="52216" x="5676900" y="3930650"/>
          <p14:tracePt t="52224" x="5667375" y="3948113"/>
          <p14:tracePt t="52232" x="5667375" y="3956050"/>
          <p14:tracePt t="52240" x="5667375" y="3971925"/>
          <p14:tracePt t="52249" x="5659438" y="3987800"/>
          <p14:tracePt t="52256" x="5659438" y="3995738"/>
          <p14:tracePt t="52262" x="5659438" y="4003675"/>
          <p14:tracePt t="52271" x="5659438" y="4019550"/>
          <p14:tracePt t="52287" x="5651500" y="4035425"/>
          <p14:tracePt t="52294" x="5651500" y="4043363"/>
          <p14:tracePt t="52310" x="5651500" y="4059238"/>
          <p14:tracePt t="52318" x="5651500" y="4067175"/>
          <p14:tracePt t="52342" x="5651500" y="4075113"/>
          <p14:tracePt t="52352" x="5651500" y="4083050"/>
          <p14:tracePt t="52368" x="5651500" y="4090988"/>
          <p14:tracePt t="52376" x="5651500" y="4098925"/>
          <p14:tracePt t="52384" x="5651500" y="4114800"/>
          <p14:tracePt t="52392" x="5659438" y="4114800"/>
          <p14:tracePt t="52404" x="5659438" y="4122738"/>
          <p14:tracePt t="52412" x="5667375" y="4138613"/>
          <p14:tracePt t="52422" x="5676900" y="4138613"/>
          <p14:tracePt t="52428" x="5692775" y="4154488"/>
          <p14:tracePt t="52437" x="5692775" y="4162425"/>
          <p14:tracePt t="52444" x="5700713" y="4162425"/>
          <p14:tracePt t="52450" x="5708650" y="4170363"/>
          <p14:tracePt t="52460" x="5716588" y="4178300"/>
          <p14:tracePt t="52468" x="5724525" y="4186238"/>
          <p14:tracePt t="52474" x="5740400" y="4186238"/>
          <p14:tracePt t="52482" x="5748338" y="4194175"/>
          <p14:tracePt t="52490" x="5756275" y="4202113"/>
          <p14:tracePt t="52498" x="5772150" y="4210050"/>
          <p14:tracePt t="52506" x="5788025" y="4225925"/>
          <p14:tracePt t="52514" x="5795963" y="4225925"/>
          <p14:tracePt t="52522" x="5811838" y="4233863"/>
          <p14:tracePt t="52530" x="5819775" y="4233863"/>
          <p14:tracePt t="52538" x="5827713" y="4241800"/>
          <p14:tracePt t="52544" x="5827713" y="4249738"/>
          <p14:tracePt t="52552" x="5835650" y="4257675"/>
          <p14:tracePt t="52560" x="5843588" y="4257675"/>
          <p14:tracePt t="52568" x="5843588" y="4265613"/>
          <p14:tracePt t="52576" x="5851525" y="4273550"/>
          <p14:tracePt t="52584" x="5867400" y="4273550"/>
          <p14:tracePt t="52592" x="5883275" y="4291013"/>
          <p14:tracePt t="52600" x="5891213" y="4306888"/>
          <p14:tracePt t="52608" x="5907088" y="4314825"/>
          <p14:tracePt t="52616" x="5922963" y="4322763"/>
          <p14:tracePt t="52624" x="5938838" y="4338638"/>
          <p14:tracePt t="52632" x="5946775" y="4338638"/>
          <p14:tracePt t="52638" x="5962650" y="4354513"/>
          <p14:tracePt t="52646" x="5970588" y="4354513"/>
          <p14:tracePt t="52656" x="5978525" y="4354513"/>
          <p14:tracePt t="52710" x="5978525" y="4362450"/>
          <p14:tracePt t="53039" x="5970588" y="4370388"/>
          <p14:tracePt t="53046" x="5835650" y="4386263"/>
          <p14:tracePt t="53054" x="5740400" y="4402138"/>
          <p14:tracePt t="53062" x="5667375" y="4410075"/>
          <p14:tracePt t="53069" x="5627688" y="4410075"/>
          <p14:tracePt t="53078" x="5595938" y="4410075"/>
          <p14:tracePt t="53086" x="5572125" y="4410075"/>
          <p14:tracePt t="53094" x="5524500" y="4394200"/>
          <p14:tracePt t="53100" x="5461000" y="4370388"/>
          <p14:tracePt t="53108" x="5389563" y="4338638"/>
          <p14:tracePt t="53116" x="5300663" y="4306888"/>
          <p14:tracePt t="53124" x="5221288" y="4273550"/>
          <p14:tracePt t="53132" x="5133975" y="4241800"/>
          <p14:tracePt t="53140" x="4999038" y="4210050"/>
          <p14:tracePt t="53148" x="4854575" y="4146550"/>
          <p14:tracePt t="53156" x="4648200" y="4075113"/>
          <p14:tracePt t="53164" x="4392613" y="3979863"/>
          <p14:tracePt t="53172" x="4105275" y="3859213"/>
          <p14:tracePt t="53180" x="3825875" y="3763963"/>
          <p14:tracePt t="53188" x="3563938" y="3668713"/>
          <p14:tracePt t="53194" x="3340100" y="3587750"/>
          <p14:tracePt t="53202" x="3141663" y="3532188"/>
          <p14:tracePt t="53210" x="3005138" y="3500438"/>
          <p14:tracePt t="53218" x="2894013" y="3476625"/>
          <p14:tracePt t="53226" x="2806700" y="3444875"/>
          <p14:tracePt t="53234" x="2733675" y="3413125"/>
          <p14:tracePt t="53242" x="2678113" y="3373438"/>
          <p14:tracePt t="53250" x="2622550" y="3333750"/>
          <p14:tracePt t="53258" x="2559050" y="3270250"/>
          <p14:tracePt t="53266" x="2511425" y="3221038"/>
          <p14:tracePt t="53274" x="2463800" y="3173413"/>
          <p14:tracePt t="53282" x="2416175" y="3117850"/>
          <p14:tracePt t="53288" x="2351088" y="3070225"/>
          <p14:tracePt t="53296" x="2295525" y="3006725"/>
          <p14:tracePt t="53304" x="2232025" y="2943225"/>
          <p14:tracePt t="53312" x="2168525" y="2878138"/>
          <p14:tracePt t="53320" x="2105025" y="2830513"/>
          <p14:tracePt t="53328" x="2057400" y="2767013"/>
          <p14:tracePt t="53336" x="2017713" y="2703513"/>
          <p14:tracePt t="53344" x="1960563" y="2640013"/>
          <p14:tracePt t="53352" x="1920875" y="2576513"/>
          <p14:tracePt t="53360" x="1889125" y="2519363"/>
          <p14:tracePt t="53368" x="1873250" y="2463800"/>
          <p14:tracePt t="53374" x="1849438" y="2400300"/>
          <p14:tracePt t="53382" x="1833563" y="2352675"/>
          <p14:tracePt t="53390" x="1817688" y="2320925"/>
          <p14:tracePt t="53398" x="1801813" y="2297113"/>
          <p14:tracePt t="53406" x="1793875" y="2289175"/>
          <p14:tracePt t="53414" x="1793875" y="2281238"/>
          <p14:tracePt t="53422" x="1793875" y="2273300"/>
          <p14:tracePt t="53488" x="1785938" y="2273300"/>
          <p14:tracePt t="53500" x="1785938" y="2281238"/>
          <p14:tracePt t="53508" x="1785938" y="2305050"/>
          <p14:tracePt t="53516" x="1785938" y="2352675"/>
          <p14:tracePt t="53524" x="1785938" y="2408238"/>
          <p14:tracePt t="53532" x="1785938" y="2463800"/>
          <p14:tracePt t="53540" x="1785938" y="2519363"/>
          <p14:tracePt t="53548" x="1785938" y="2576513"/>
          <p14:tracePt t="53556" x="1801813" y="2647950"/>
          <p14:tracePt t="53562" x="1825625" y="2735263"/>
          <p14:tracePt t="53570" x="1841500" y="2814638"/>
          <p14:tracePt t="53578" x="1865313" y="2886075"/>
          <p14:tracePt t="53585" x="1881188" y="2951163"/>
          <p14:tracePt t="53594" x="1905000" y="3006725"/>
          <p14:tracePt t="53602" x="1920875" y="3062288"/>
          <p14:tracePt t="53610" x="1936750" y="3133725"/>
          <p14:tracePt t="53618" x="1952625" y="3221038"/>
          <p14:tracePt t="53626" x="1976438" y="3309938"/>
          <p14:tracePt t="53634" x="2000250" y="3389313"/>
          <p14:tracePt t="53642" x="2017713" y="3476625"/>
          <p14:tracePt t="53650" x="2041525" y="3556000"/>
          <p14:tracePt t="53656" x="2081213" y="3636963"/>
          <p14:tracePt t="53664" x="2120900" y="3692525"/>
          <p14:tracePt t="53672" x="2176463" y="3748088"/>
          <p14:tracePt t="53680" x="2224088" y="3771900"/>
          <p14:tracePt t="53688" x="2247900" y="3795713"/>
          <p14:tracePt t="53696" x="2263775" y="3811588"/>
          <p14:tracePt t="53704" x="2279650" y="3811588"/>
          <p14:tracePt t="53712" x="2295525" y="3811588"/>
          <p14:tracePt t="53720" x="2311400" y="3811588"/>
          <p14:tracePt t="53728" x="2335213" y="3795713"/>
          <p14:tracePt t="53736" x="2359025" y="3771900"/>
          <p14:tracePt t="53744" x="2400300" y="3740150"/>
          <p14:tracePt t="53750" x="2432050" y="3676650"/>
          <p14:tracePt t="53758" x="2471738" y="3613150"/>
          <p14:tracePt t="53766" x="2503488" y="3532188"/>
          <p14:tracePt t="53774" x="2527300" y="3444875"/>
          <p14:tracePt t="53782" x="2543175" y="3357563"/>
          <p14:tracePt t="53791" x="2551113" y="3294063"/>
          <p14:tracePt t="53798" x="2566988" y="3221038"/>
          <p14:tracePt t="53806" x="2574925" y="3165475"/>
          <p14:tracePt t="53814" x="2574925" y="3117850"/>
          <p14:tracePt t="53822" x="2574925" y="3109913"/>
          <p14:tracePt t="53830" x="2574925" y="3101975"/>
          <p14:tracePt t="53838" x="2574925" y="3094038"/>
          <p14:tracePt t="53888" x="2582863" y="3094038"/>
          <p14:tracePt t="53904" x="2606675" y="3094038"/>
          <p14:tracePt t="53912" x="2622550" y="3078163"/>
          <p14:tracePt t="53920" x="2646363" y="3062288"/>
          <p14:tracePt t="53928" x="2662238" y="3054350"/>
          <p14:tracePt t="53934" x="2693988" y="3030538"/>
          <p14:tracePt t="53942" x="2709863" y="3022600"/>
          <p14:tracePt t="53950" x="2725738" y="3006725"/>
          <p14:tracePt t="53958" x="2741613" y="2990850"/>
          <p14:tracePt t="53966" x="2751138" y="2974975"/>
          <p14:tracePt t="53974" x="2759075" y="2974975"/>
          <p14:tracePt t="53982" x="2759075" y="2959100"/>
          <p14:tracePt t="53990" x="2759075" y="2943225"/>
          <p14:tracePt t="53998" x="2759075" y="2935288"/>
          <p14:tracePt t="54006" x="2751138" y="2919413"/>
          <p14:tracePt t="54014" x="2741613" y="2909888"/>
          <p14:tracePt t="54020" x="2725738" y="2909888"/>
          <p14:tracePt t="54028" x="2709863" y="2909888"/>
          <p14:tracePt t="54035" x="2686050" y="2927350"/>
          <p14:tracePt t="54044" x="2662238" y="2943225"/>
          <p14:tracePt t="54052" x="2646363" y="2959100"/>
          <p14:tracePt t="54061" x="2630488" y="2974975"/>
          <p14:tracePt t="54092" x="2630488" y="2982913"/>
          <p14:tracePt t="54112" x="2646363" y="2974975"/>
          <p14:tracePt t="54118" x="2662238" y="2959100"/>
          <p14:tracePt t="54126" x="2686050" y="2951163"/>
          <p14:tracePt t="54134" x="2733675" y="2919413"/>
          <p14:tracePt t="54142" x="2767013" y="2901950"/>
          <p14:tracePt t="54150" x="2790825" y="2886075"/>
          <p14:tracePt t="54158" x="2806700" y="2870200"/>
          <p14:tracePt t="54166" x="2822575" y="2862263"/>
          <p14:tracePt t="54174" x="2822575" y="2854325"/>
          <p14:tracePt t="54182" x="2830513" y="2838450"/>
          <p14:tracePt t="54202" x="2830513" y="2830513"/>
          <p14:tracePt t="54216" x="2822575" y="2830513"/>
          <p14:tracePt t="54224" x="2806700" y="2830513"/>
          <p14:tracePt t="54232" x="2798763" y="2838450"/>
          <p14:tracePt t="54296" x="2806700" y="2814638"/>
          <p14:tracePt t="54304" x="2822575" y="2782888"/>
          <p14:tracePt t="54310" x="2830513" y="2751138"/>
          <p14:tracePt t="54318" x="2838450" y="2719388"/>
          <p14:tracePt t="54326" x="2838450" y="2695575"/>
          <p14:tracePt t="54334" x="2830513" y="2671763"/>
          <p14:tracePt t="54342" x="2822575" y="2647950"/>
          <p14:tracePt t="54350" x="2798763" y="2632075"/>
          <p14:tracePt t="54358" x="2741613" y="2616200"/>
          <p14:tracePt t="54366" x="2686050" y="2608263"/>
          <p14:tracePt t="54374" x="2630488" y="2600325"/>
          <p14:tracePt t="54382" x="2574925" y="2600325"/>
          <p14:tracePt t="54391" x="2503488" y="2608263"/>
          <p14:tracePt t="54396" x="2439988" y="2632075"/>
          <p14:tracePt t="54404" x="2408238" y="2647950"/>
          <p14:tracePt t="54412" x="2392363" y="2647950"/>
          <p14:tracePt t="54420" x="2392363" y="2655888"/>
          <p14:tracePt t="54472" x="2408238" y="2647950"/>
          <p14:tracePt t="54480" x="2424113" y="2632075"/>
          <p14:tracePt t="54486" x="2439988" y="2608263"/>
          <p14:tracePt t="54494" x="2455863" y="2576513"/>
          <p14:tracePt t="54502" x="2471738" y="2543175"/>
          <p14:tracePt t="54510" x="2487613" y="2495550"/>
          <p14:tracePt t="54518" x="2503488" y="2455863"/>
          <p14:tracePt t="54526" x="2511425" y="2424113"/>
          <p14:tracePt t="54534" x="2511425" y="2392363"/>
          <p14:tracePt t="54542" x="2511425" y="2376488"/>
          <p14:tracePt t="54551" x="2511425" y="2368550"/>
          <p14:tracePt t="54558" x="2511425" y="2352675"/>
          <p14:tracePt t="54592" x="2503488" y="2352675"/>
          <p14:tracePt t="54600" x="2495550" y="2352675"/>
          <p14:tracePt t="54608" x="2495550" y="2360613"/>
          <p14:tracePt t="54616" x="2487613" y="2368550"/>
          <p14:tracePt t="54624" x="2479675" y="2376488"/>
          <p14:tracePt t="54632" x="2463800" y="2392363"/>
          <p14:tracePt t="54640" x="2455863" y="2408238"/>
          <p14:tracePt t="54648" x="2455863" y="2424113"/>
          <p14:tracePt t="54656" x="2455863" y="2432050"/>
          <p14:tracePt t="54664" x="2455863" y="2447925"/>
          <p14:tracePt t="54670" x="2455863" y="2463800"/>
          <p14:tracePt t="54678" x="2455863" y="2471738"/>
          <p14:tracePt t="54686" x="2455863" y="2487613"/>
          <p14:tracePt t="54694" x="2463800" y="2503488"/>
          <p14:tracePt t="54702" x="2471738" y="2511425"/>
          <p14:tracePt t="54710" x="2487613" y="2535238"/>
          <p14:tracePt t="54718" x="2495550" y="2559050"/>
          <p14:tracePt t="54726" x="2503488" y="2576513"/>
          <p14:tracePt t="54734" x="2511425" y="2592388"/>
          <p14:tracePt t="54742" x="2519363" y="2600325"/>
          <p14:tracePt t="54750" x="2519363" y="2616200"/>
          <p14:tracePt t="54758" x="2519363" y="2632075"/>
          <p14:tracePt t="54772" x="2519363" y="2640013"/>
          <p14:tracePt t="54780" x="2527300" y="2640013"/>
          <p14:tracePt t="54858" x="2527300" y="2632075"/>
          <p14:tracePt t="54866" x="2527300" y="2616200"/>
          <p14:tracePt t="54874" x="2527300" y="2600325"/>
          <p14:tracePt t="54886" x="2519363" y="2592388"/>
          <p14:tracePt t="54890" x="2519363" y="2584450"/>
          <p14:tracePt t="54898" x="2511425" y="2576513"/>
          <p14:tracePt t="54934" x="2503488" y="2576513"/>
          <p14:tracePt t="54942" x="2487613" y="2592388"/>
          <p14:tracePt t="54950" x="2463800" y="2640013"/>
          <p14:tracePt t="54956" x="2447925" y="2687638"/>
          <p14:tracePt t="54964" x="2432050" y="2735263"/>
          <p14:tracePt t="54972" x="2408238" y="2767013"/>
          <p14:tracePt t="54980" x="2392363" y="2814638"/>
          <p14:tracePt t="54988" x="2374900" y="2846388"/>
          <p14:tracePt t="54996" x="2359025" y="2870200"/>
          <p14:tracePt t="55004" x="2351088" y="2878138"/>
          <p14:tracePt t="55012" x="2351088" y="2894013"/>
          <p14:tracePt t="55020" x="2343150" y="2894013"/>
          <p14:tracePt t="55028" x="2343150" y="2901950"/>
          <p14:tracePt t="55478" x="2416175" y="2959100"/>
          <p14:tracePt t="55486" x="2519363" y="3022600"/>
          <p14:tracePt t="55494" x="2646363" y="3094038"/>
          <p14:tracePt t="55501" x="2790825" y="3197225"/>
          <p14:tracePt t="55510" x="2949575" y="3294063"/>
          <p14:tracePt t="55516" x="3133725" y="3381375"/>
          <p14:tracePt t="55524" x="3292475" y="3452813"/>
          <p14:tracePt t="55532" x="3524250" y="3548063"/>
          <p14:tracePt t="55540" x="3754438" y="3644900"/>
          <p14:tracePt t="55548" x="4010025" y="3740150"/>
          <p14:tracePt t="55556" x="4241800" y="3827463"/>
          <p14:tracePt t="55564" x="4440238" y="3883025"/>
          <p14:tracePt t="55572" x="4592638" y="3906838"/>
          <p14:tracePt t="55580" x="4751388" y="3938588"/>
          <p14:tracePt t="55588" x="4910138" y="3963988"/>
          <p14:tracePt t="55596" x="5046663" y="3971925"/>
          <p14:tracePt t="55604" x="5181600" y="3971925"/>
          <p14:tracePt t="55610" x="5284788" y="3971925"/>
          <p14:tracePt t="55618" x="5381625" y="3971925"/>
          <p14:tracePt t="55626" x="5484813" y="3948113"/>
          <p14:tracePt t="55634" x="5580063" y="3938588"/>
          <p14:tracePt t="55642" x="5659438" y="3914775"/>
          <p14:tracePt t="55650" x="5716588" y="3906838"/>
          <p14:tracePt t="55658" x="5780088" y="3890963"/>
          <p14:tracePt t="55666" x="5835650" y="3890963"/>
          <p14:tracePt t="55674" x="5891213" y="3890963"/>
          <p14:tracePt t="55682" x="5930900" y="3890963"/>
          <p14:tracePt t="55690" x="5986463" y="3890963"/>
          <p14:tracePt t="55698" x="6043613" y="3890963"/>
          <p14:tracePt t="55704" x="6099175" y="3890963"/>
          <p14:tracePt t="55712" x="6138863" y="3890963"/>
          <p14:tracePt t="55720" x="6194425" y="3898900"/>
          <p14:tracePt t="55728" x="6249988" y="3906838"/>
          <p14:tracePt t="55736" x="6305550" y="3906838"/>
          <p14:tracePt t="55744" x="6376988" y="3906838"/>
          <p14:tracePt t="55751" x="6434138" y="3906838"/>
          <p14:tracePt t="55760" x="6489700" y="3906838"/>
          <p14:tracePt t="55768" x="6561138" y="3890963"/>
          <p14:tracePt t="55776" x="6616700" y="3890963"/>
          <p14:tracePt t="55785" x="6672263" y="3890963"/>
          <p14:tracePt t="55792" x="6711950" y="3883025"/>
          <p14:tracePt t="55798" x="6743700" y="3883025"/>
          <p14:tracePt t="55806" x="6784975" y="3875088"/>
          <p14:tracePt t="55814" x="6816725" y="3867150"/>
          <p14:tracePt t="55822" x="6848475" y="3859213"/>
          <p14:tracePt t="55830" x="6864350" y="3843338"/>
          <p14:tracePt t="55838" x="6880225" y="3843338"/>
          <p14:tracePt t="55846" x="6896100" y="3827463"/>
          <p14:tracePt t="55854" x="6896100" y="3811588"/>
          <p14:tracePt t="55862" x="6911975" y="3803650"/>
          <p14:tracePt t="55870" x="6919913" y="3787775"/>
          <p14:tracePt t="55887" x="6943725" y="3756025"/>
          <p14:tracePt t="55892" x="6959600" y="3724275"/>
          <p14:tracePt t="55900" x="6975475" y="3660775"/>
          <p14:tracePt t="55908" x="6999288" y="3605213"/>
          <p14:tracePt t="55916" x="7015163" y="3548063"/>
          <p14:tracePt t="55924" x="7023100" y="3500438"/>
          <p14:tracePt t="55932" x="7031038" y="3468688"/>
          <p14:tracePt t="55940" x="7038975" y="3436938"/>
          <p14:tracePt t="55948" x="7038975" y="3413125"/>
          <p14:tracePt t="55956" x="7046913" y="3397250"/>
          <p14:tracePt t="55964" x="7046913" y="3381375"/>
          <p14:tracePt t="55970" x="7046913" y="3365500"/>
          <p14:tracePt t="55978" x="7054850" y="3365500"/>
          <p14:tracePt t="55986" x="7054850" y="3357563"/>
          <p14:tracePt t="55994" x="7054850" y="3341688"/>
          <p14:tracePt t="56022" x="7054850" y="3333750"/>
          <p14:tracePt t="56030" x="7054850" y="3325813"/>
          <p14:tracePt t="56038" x="7054850" y="3317875"/>
          <p14:tracePt t="56054" x="7054850" y="3302000"/>
          <p14:tracePt t="56062" x="7054850" y="3294063"/>
          <p14:tracePt t="56068" x="7046913" y="3286125"/>
          <p14:tracePt t="56076" x="7046913" y="3270250"/>
          <p14:tracePt t="56084" x="7038975" y="3252788"/>
          <p14:tracePt t="56092" x="7031038" y="3236913"/>
          <p14:tracePt t="56100" x="7023100" y="3228975"/>
          <p14:tracePt t="56108" x="7015163" y="3213100"/>
          <p14:tracePt t="56116" x="7007225" y="3197225"/>
          <p14:tracePt t="56125" x="6999288" y="3181350"/>
          <p14:tracePt t="56140" x="6991350" y="3165475"/>
          <p14:tracePt t="56148" x="6975475" y="3149600"/>
          <p14:tracePt t="56156" x="6967538" y="3141663"/>
          <p14:tracePt t="56164" x="6967538" y="3125788"/>
          <p14:tracePt t="56172" x="6959600" y="3109913"/>
          <p14:tracePt t="56180" x="6951663" y="3094038"/>
          <p14:tracePt t="56188" x="6943725" y="3086100"/>
          <p14:tracePt t="56196" x="6943725" y="3078163"/>
          <p14:tracePt t="56204" x="6943725" y="3062288"/>
          <p14:tracePt t="56218" x="6935788" y="3054350"/>
          <p14:tracePt t="56226" x="6927850" y="3046413"/>
          <p14:tracePt t="56238" x="6919913" y="3038475"/>
          <p14:tracePt t="56254" x="6911975" y="3030538"/>
          <p14:tracePt t="56262" x="6904038" y="3030538"/>
          <p14:tracePt t="56270" x="6896100" y="3022600"/>
          <p14:tracePt t="56278" x="6888163" y="3014663"/>
          <p14:tracePt t="56286" x="6880225" y="3014663"/>
          <p14:tracePt t="56294" x="6872288" y="3014663"/>
          <p14:tracePt t="56308" x="6864350" y="3014663"/>
          <p14:tracePt t="56316" x="6856413" y="3014663"/>
          <p14:tracePt t="56372" x="6848475" y="3014663"/>
          <p14:tracePt t="56398" x="6840538" y="3014663"/>
          <p14:tracePt t="56422" x="6832600" y="3014663"/>
          <p14:tracePt t="56430" x="6832600" y="3022600"/>
          <p14:tracePt t="56438" x="6824663" y="3022600"/>
          <p14:tracePt t="56446" x="6816725" y="3030538"/>
          <p14:tracePt t="56458" x="6808788" y="3030538"/>
          <p14:tracePt t="56466" x="6800850" y="3038475"/>
          <p14:tracePt t="56474" x="6784975" y="3054350"/>
          <p14:tracePt t="56482" x="6769100" y="3070225"/>
          <p14:tracePt t="56488" x="6751638" y="3086100"/>
          <p14:tracePt t="56497" x="6743700" y="3094038"/>
          <p14:tracePt t="56504" x="6727825" y="3109913"/>
          <p14:tracePt t="56512" x="6711950" y="3125788"/>
          <p14:tracePt t="56519" x="6704013" y="3141663"/>
          <p14:tracePt t="56528" x="6696075" y="3157538"/>
          <p14:tracePt t="56536" x="6696075" y="3165475"/>
          <p14:tracePt t="56544" x="6696075" y="3181350"/>
          <p14:tracePt t="56553" x="6696075" y="3189288"/>
          <p14:tracePt t="56560" x="6696075" y="3205163"/>
          <p14:tracePt t="56568" x="6711950" y="3221038"/>
          <p14:tracePt t="56574" x="6719888" y="3228975"/>
          <p14:tracePt t="56582" x="6727825" y="3236913"/>
          <p14:tracePt t="56590" x="6735763" y="3236913"/>
          <p14:tracePt t="56598" x="6743700" y="3244850"/>
          <p14:tracePt t="56606" x="6743700" y="3252788"/>
          <p14:tracePt t="56654" x="6743700" y="3262313"/>
          <p14:tracePt t="56676" x="6751638" y="3262313"/>
          <p14:tracePt t="56818" x="6751638" y="3252788"/>
          <p14:tracePt t="56826" x="6751638" y="3244850"/>
          <p14:tracePt t="56834" x="6735763" y="3244850"/>
          <p14:tracePt t="56842" x="6727825" y="3244850"/>
          <p14:tracePt t="56851" x="6719888" y="3236913"/>
          <p14:tracePt t="56856" x="6704013" y="3228975"/>
          <p14:tracePt t="56864" x="6688138" y="3228975"/>
          <p14:tracePt t="56872" x="6680200" y="3228975"/>
          <p14:tracePt t="56880" x="6664325" y="3221038"/>
          <p14:tracePt t="56902" x="6640513" y="3221038"/>
          <p14:tracePt t="56904" x="6632575" y="3213100"/>
          <p14:tracePt t="56912" x="6624638" y="3213100"/>
          <p14:tracePt t="56920" x="6616700" y="3213100"/>
          <p14:tracePt t="56936" x="6608763" y="3213100"/>
          <p14:tracePt t="56944" x="6592888" y="3205163"/>
          <p14:tracePt t="56950" x="6584950" y="3205163"/>
          <p14:tracePt t="56958" x="6569075" y="3205163"/>
          <p14:tracePt t="56966" x="6561138" y="3205163"/>
          <p14:tracePt t="56974" x="6553200" y="3205163"/>
          <p14:tracePt t="56982" x="6545263" y="3205163"/>
          <p14:tracePt t="56990" x="6537325" y="3213100"/>
          <p14:tracePt t="56998" x="6521450" y="3213100"/>
          <p14:tracePt t="57006" x="6505575" y="3221038"/>
          <p14:tracePt t="57014" x="6489700" y="3228975"/>
          <p14:tracePt t="57022" x="6481763" y="3228975"/>
          <p14:tracePt t="57030" x="6473825" y="3236913"/>
          <p14:tracePt t="57036" x="6457950" y="3236913"/>
          <p14:tracePt t="57044" x="6450013" y="3236913"/>
          <p14:tracePt t="57052" x="6434138" y="3236913"/>
          <p14:tracePt t="57060" x="6418263" y="3244850"/>
          <p14:tracePt t="57068" x="6418263" y="3252788"/>
          <p14:tracePt t="57076" x="6410325" y="3252788"/>
          <p14:tracePt t="57084" x="6392863" y="3262313"/>
          <p14:tracePt t="57116" x="6384925" y="3262313"/>
          <p14:tracePt t="57150" x="6376988" y="3270250"/>
          <p14:tracePt t="57166" x="6369050" y="3270250"/>
          <p14:tracePt t="57174" x="6361113" y="3270250"/>
          <p14:tracePt t="57182" x="6353175" y="3278188"/>
          <p14:tracePt t="57190" x="6337300" y="3278188"/>
          <p14:tracePt t="57198" x="6337300" y="3286125"/>
          <p14:tracePt t="57206" x="6329363" y="3286125"/>
          <p14:tracePt t="57214" x="6321425" y="3286125"/>
          <p14:tracePt t="57222" x="6321425" y="3294063"/>
          <p14:tracePt t="57236" x="6313488" y="3294063"/>
          <p14:tracePt t="57252" x="6305550" y="3294063"/>
          <p14:tracePt t="57260" x="6297613" y="3294063"/>
          <p14:tracePt t="57268" x="6297613" y="3302000"/>
          <p14:tracePt t="57276" x="6289675" y="3302000"/>
          <p14:tracePt t="57284" x="6281738" y="3309938"/>
          <p14:tracePt t="57292" x="6273800" y="3309938"/>
          <p14:tracePt t="57301" x="6265863" y="3309938"/>
          <p14:tracePt t="57308" x="6257925" y="3309938"/>
          <p14:tracePt t="57314" x="6249988" y="3317875"/>
          <p14:tracePt t="57322" x="6242050" y="3325813"/>
          <p14:tracePt t="57330" x="6234113" y="3325813"/>
          <p14:tracePt t="57338" x="6226175" y="3333750"/>
          <p14:tracePt t="57354" x="6218238" y="3341688"/>
          <p14:tracePt t="57362" x="6210300" y="3341688"/>
          <p14:tracePt t="57370" x="6202363" y="3349625"/>
          <p14:tracePt t="57394" x="6202363" y="3357563"/>
          <p14:tracePt t="57402" x="6194425" y="3357563"/>
          <p14:tracePt t="57410" x="6178550" y="3373438"/>
          <p14:tracePt t="57416" x="6170613" y="3381375"/>
          <p14:tracePt t="57424" x="6162675" y="3397250"/>
          <p14:tracePt t="57432" x="6154738" y="3405188"/>
          <p14:tracePt t="57440" x="6138863" y="3413125"/>
          <p14:tracePt t="57448" x="6130925" y="3421063"/>
          <p14:tracePt t="57456" x="6122988" y="3436938"/>
          <p14:tracePt t="57464" x="6115050" y="3444875"/>
          <p14:tracePt t="57472" x="6099175" y="3460750"/>
          <p14:tracePt t="57480" x="6091238" y="3476625"/>
          <p14:tracePt t="57488" x="6083300" y="3492500"/>
          <p14:tracePt t="57496" x="6075363" y="3500438"/>
          <p14:tracePt t="57502" x="6067425" y="3516313"/>
          <p14:tracePt t="57510" x="6067425" y="3524250"/>
          <p14:tracePt t="57518" x="6059488" y="3540125"/>
          <p14:tracePt t="57526" x="6051550" y="3540125"/>
          <p14:tracePt t="57534" x="6051550" y="3548063"/>
          <p14:tracePt t="57542" x="6043613" y="3556000"/>
          <p14:tracePt t="57558" x="6034088" y="3571875"/>
          <p14:tracePt t="57566" x="6034088" y="3579813"/>
          <p14:tracePt t="57574" x="6026150" y="3587750"/>
          <p14:tracePt t="57582" x="6018213" y="3605213"/>
          <p14:tracePt t="57588" x="6018213" y="3613150"/>
          <p14:tracePt t="57596" x="6010275" y="3621088"/>
          <p14:tracePt t="57604" x="6002338" y="3636963"/>
          <p14:tracePt t="57612" x="6002338" y="3644900"/>
          <p14:tracePt t="57620" x="6002338" y="3652838"/>
          <p14:tracePt t="57628" x="5994400" y="3668713"/>
          <p14:tracePt t="57636" x="5986463" y="3684588"/>
          <p14:tracePt t="57644" x="5978525" y="3700463"/>
          <p14:tracePt t="57652" x="5970588" y="3708400"/>
          <p14:tracePt t="57660" x="5962650" y="3724275"/>
          <p14:tracePt t="57667" x="5962650" y="3740150"/>
          <p14:tracePt t="57676" x="5954713" y="3756025"/>
          <p14:tracePt t="57684" x="5954713" y="3763963"/>
          <p14:tracePt t="57690" x="5946775" y="3771900"/>
          <p14:tracePt t="57698" x="5938838" y="3787775"/>
          <p14:tracePt t="57706" x="5930900" y="3795713"/>
          <p14:tracePt t="57714" x="5922963" y="3811588"/>
          <p14:tracePt t="57722" x="5915025" y="3835400"/>
          <p14:tracePt t="57730" x="5915025" y="3851275"/>
          <p14:tracePt t="57738" x="5907088" y="3867150"/>
          <p14:tracePt t="57746" x="5891213" y="3875088"/>
          <p14:tracePt t="57754" x="5883275" y="3890963"/>
          <p14:tracePt t="57762" x="5875338" y="3906838"/>
          <p14:tracePt t="57770" x="5859463" y="3922713"/>
          <p14:tracePt t="57778" x="5859463" y="3930650"/>
          <p14:tracePt t="57784" x="5851525" y="3948113"/>
          <p14:tracePt t="57792" x="5851525" y="3963988"/>
          <p14:tracePt t="57801" x="5851525" y="3971925"/>
          <p14:tracePt t="57808" x="5843588" y="3979863"/>
          <p14:tracePt t="57816" x="5843588" y="3995738"/>
          <p14:tracePt t="57824" x="5835650" y="4011613"/>
          <p14:tracePt t="57832" x="5835650" y="4019550"/>
          <p14:tracePt t="57840" x="5827713" y="4035425"/>
          <p14:tracePt t="57848" x="5827713" y="4051300"/>
          <p14:tracePt t="57856" x="5819775" y="4059238"/>
          <p14:tracePt t="57864" x="5819775" y="4075113"/>
          <p14:tracePt t="57872" x="5811838" y="4090988"/>
          <p14:tracePt t="57878" x="5803900" y="4098925"/>
          <p14:tracePt t="57886" x="5803900" y="4114800"/>
          <p14:tracePt t="57894" x="5795963" y="4130675"/>
          <p14:tracePt t="57902" x="5795963" y="4138613"/>
          <p14:tracePt t="57911" x="5795963" y="4146550"/>
          <p14:tracePt t="57918" x="5795963" y="4162425"/>
          <p14:tracePt t="57926" x="5795963" y="4170363"/>
          <p14:tracePt t="57934" x="5795963" y="4186238"/>
          <p14:tracePt t="57942" x="5795963" y="4202113"/>
          <p14:tracePt t="57951" x="5795963" y="4210050"/>
          <p14:tracePt t="57958" x="5795963" y="4217988"/>
          <p14:tracePt t="57964" x="5795963" y="4233863"/>
          <p14:tracePt t="57980" x="5795963" y="4241800"/>
          <p14:tracePt t="57988" x="5795963" y="4257675"/>
          <p14:tracePt t="58004" x="5795963" y="4273550"/>
          <p14:tracePt t="58012" x="5795963" y="4291013"/>
          <p14:tracePt t="58020" x="5803900" y="4298950"/>
          <p14:tracePt t="58028" x="5811838" y="4314825"/>
          <p14:tracePt t="58036" x="5819775" y="4330700"/>
          <p14:tracePt t="58044" x="5827713" y="4346575"/>
          <p14:tracePt t="58052" x="5835650" y="4346575"/>
          <p14:tracePt t="58058" x="5835650" y="4362450"/>
          <p14:tracePt t="58066" x="5835650" y="4378325"/>
          <p14:tracePt t="58086" x="5859463" y="4402138"/>
          <p14:tracePt t="58090" x="5867400" y="4418013"/>
          <p14:tracePt t="58098" x="5883275" y="4433888"/>
          <p14:tracePt t="58106" x="5891213" y="4449763"/>
          <p14:tracePt t="58114" x="5899150" y="4457700"/>
          <p14:tracePt t="58122" x="5915025" y="4473575"/>
          <p14:tracePt t="58130" x="5930900" y="4489450"/>
          <p14:tracePt t="58138" x="5946775" y="4497388"/>
          <p14:tracePt t="58146" x="5962650" y="4505325"/>
          <p14:tracePt t="58152" x="5970588" y="4521200"/>
          <p14:tracePt t="58162" x="5986463" y="4529138"/>
          <p14:tracePt t="58167" x="6002338" y="4537075"/>
          <p14:tracePt t="58176" x="6018213" y="4552950"/>
          <p14:tracePt t="58184" x="6034088" y="4560888"/>
          <p14:tracePt t="58192" x="6043613" y="4576763"/>
          <p14:tracePt t="58200" x="6059488" y="4592638"/>
          <p14:tracePt t="58208" x="6075363" y="4608513"/>
          <p14:tracePt t="58216" x="6091238" y="4608513"/>
          <p14:tracePt t="58224" x="6107113" y="4624388"/>
          <p14:tracePt t="58232" x="6115050" y="4641850"/>
          <p14:tracePt t="58240" x="6130925" y="4649788"/>
          <p14:tracePt t="58246" x="6146800" y="4665663"/>
          <p14:tracePt t="58254" x="6162675" y="4673600"/>
          <p14:tracePt t="58262" x="6178550" y="4681538"/>
          <p14:tracePt t="58270" x="6186488" y="4689475"/>
          <p14:tracePt t="58278" x="6202363" y="4697413"/>
          <p14:tracePt t="58286" x="6218238" y="4705350"/>
          <p14:tracePt t="58294" x="6226175" y="4705350"/>
          <p14:tracePt t="58302" x="6234113" y="4713288"/>
          <p14:tracePt t="58310" x="6249988" y="4713288"/>
          <p14:tracePt t="58318" x="6257925" y="4713288"/>
          <p14:tracePt t="58326" x="6265863" y="4721225"/>
          <p14:tracePt t="58332" x="6273800" y="4721225"/>
          <p14:tracePt t="58340" x="6281738" y="4721225"/>
          <p14:tracePt t="58348" x="6297613" y="4721225"/>
          <p14:tracePt t="58356" x="6305550" y="4721225"/>
          <p14:tracePt t="58364" x="6313488" y="4721225"/>
          <p14:tracePt t="58372" x="6329363" y="4721225"/>
          <p14:tracePt t="58380" x="6353175" y="4721225"/>
          <p14:tracePt t="58388" x="6369050" y="4721225"/>
          <p14:tracePt t="58396" x="6392863" y="4721225"/>
          <p14:tracePt t="58404" x="6418263" y="4721225"/>
          <p14:tracePt t="58412" x="6442075" y="4721225"/>
          <p14:tracePt t="58420" x="6450013" y="4721225"/>
          <p14:tracePt t="58426" x="6473825" y="4721225"/>
          <p14:tracePt t="58434" x="6489700" y="4721225"/>
          <p14:tracePt t="58442" x="6497638" y="4721225"/>
          <p14:tracePt t="58451" x="6513513" y="4721225"/>
          <p14:tracePt t="58458" x="6529388" y="4721225"/>
          <p14:tracePt t="58466" x="6537325" y="4721225"/>
          <p14:tracePt t="58474" x="6553200" y="4721225"/>
          <p14:tracePt t="58482" x="6569075" y="4713288"/>
          <p14:tracePt t="58490" x="6577013" y="4705350"/>
          <p14:tracePt t="58498" x="6600825" y="4697413"/>
          <p14:tracePt t="58506" x="6616700" y="4689475"/>
          <p14:tracePt t="58514" x="6648450" y="4681538"/>
          <p14:tracePt t="58520" x="6680200" y="4665663"/>
          <p14:tracePt t="58528" x="6727825" y="4657725"/>
          <p14:tracePt t="58536" x="6751638" y="4649788"/>
          <p14:tracePt t="58544" x="6777038" y="4641850"/>
          <p14:tracePt t="58552" x="6800850" y="4633913"/>
          <p14:tracePt t="58561" x="6816725" y="4624388"/>
          <p14:tracePt t="58568" x="6840538" y="4616450"/>
          <p14:tracePt t="58576" x="6856413" y="4616450"/>
          <p14:tracePt t="58584" x="6864350" y="4608513"/>
          <p14:tracePt t="58592" x="6880225" y="4600575"/>
          <p14:tracePt t="58600" x="6896100" y="4592638"/>
          <p14:tracePt t="58606" x="6919913" y="4584700"/>
          <p14:tracePt t="58614" x="6927850" y="4576763"/>
          <p14:tracePt t="58622" x="6943725" y="4568825"/>
          <p14:tracePt t="58630" x="6959600" y="4560888"/>
          <p14:tracePt t="58638" x="6975475" y="4552950"/>
          <p14:tracePt t="58646" x="6983413" y="4552950"/>
          <p14:tracePt t="58654" x="6999288" y="4537075"/>
          <p14:tracePt t="58662" x="7015163" y="4521200"/>
          <p14:tracePt t="58670" x="7031038" y="4513263"/>
          <p14:tracePt t="58678" x="7046913" y="4497388"/>
          <p14:tracePt t="58686" x="7054850" y="4481513"/>
          <p14:tracePt t="58694" x="7070725" y="4473575"/>
          <p14:tracePt t="58700" x="7086600" y="4457700"/>
          <p14:tracePt t="58708" x="7102475" y="4449763"/>
          <p14:tracePt t="58718" x="7110413" y="4433888"/>
          <p14:tracePt t="58732" x="7110413" y="4425950"/>
          <p14:tracePt t="58740" x="7118350" y="4425950"/>
          <p14:tracePt t="58748" x="7126288" y="4425950"/>
          <p14:tracePt t="58756" x="7135813" y="4418013"/>
          <p14:tracePt t="58764" x="7135813" y="4410075"/>
          <p14:tracePt t="58780" x="7143750" y="4402138"/>
          <p14:tracePt t="58788" x="7151688" y="4394200"/>
          <p14:tracePt t="58796" x="7159625" y="4386263"/>
          <p14:tracePt t="58804" x="7175500" y="4378325"/>
          <p14:tracePt t="58812" x="7191375" y="4370388"/>
          <p14:tracePt t="58820" x="7207250" y="4362450"/>
          <p14:tracePt t="58848" x="7215188" y="4362450"/>
          <p14:tracePt t="58894" x="7223125" y="4354513"/>
          <p14:tracePt t="58906" x="7231063" y="4346575"/>
          <p14:tracePt t="58922" x="7231063" y="4330700"/>
          <p14:tracePt t="58930" x="7239000" y="4314825"/>
          <p14:tracePt t="58938" x="7246938" y="4314825"/>
          <p14:tracePt t="58946" x="7246938" y="4298950"/>
          <p14:tracePt t="58952" x="7246938" y="4291013"/>
          <p14:tracePt t="58960" x="7254875" y="4291013"/>
          <p14:tracePt t="58968" x="7254875" y="4273550"/>
          <p14:tracePt t="58976" x="7254875" y="4265613"/>
          <p14:tracePt t="58983" x="7262813" y="4257675"/>
          <p14:tracePt t="58992" x="7262813" y="4249738"/>
          <p14:tracePt t="59001" x="7270750" y="4233863"/>
          <p14:tracePt t="59008" x="7286625" y="4225925"/>
          <p14:tracePt t="59016" x="7302500" y="4210050"/>
          <p14:tracePt t="59024" x="7310438" y="4194175"/>
          <p14:tracePt t="59032" x="7326313" y="4178300"/>
          <p14:tracePt t="59040" x="7334250" y="4162425"/>
          <p14:tracePt t="59048" x="7342188" y="4162425"/>
          <p14:tracePt t="59056" x="7350125" y="4146550"/>
          <p14:tracePt t="59064" x="7358063" y="4130675"/>
          <p14:tracePt t="59072" x="7366000" y="4114800"/>
          <p14:tracePt t="59080" x="7373938" y="4098925"/>
          <p14:tracePt t="59088" x="7381875" y="4083050"/>
          <p14:tracePt t="59094" x="7389813" y="4067175"/>
          <p14:tracePt t="59104" x="7397750" y="4043363"/>
          <p14:tracePt t="59112" x="7405688" y="4019550"/>
          <p14:tracePt t="59120" x="7405688" y="4003675"/>
          <p14:tracePt t="59128" x="7405688" y="3979863"/>
          <p14:tracePt t="59136" x="7405688" y="3963988"/>
          <p14:tracePt t="59142" x="7405688" y="3956050"/>
          <p14:tracePt t="59150" x="7405688" y="3938588"/>
          <p14:tracePt t="59158" x="7405688" y="3922713"/>
          <p14:tracePt t="59168" x="7397750" y="3914775"/>
          <p14:tracePt t="59176" x="7389813" y="3898900"/>
          <p14:tracePt t="59183" x="7389813" y="3883025"/>
          <p14:tracePt t="59192" x="7381875" y="3867150"/>
          <p14:tracePt t="59200" x="7381875" y="3859213"/>
          <p14:tracePt t="59206" x="7381875" y="3851275"/>
          <p14:tracePt t="59214" x="7366000" y="3835400"/>
          <p14:tracePt t="59222" x="7350125" y="3827463"/>
          <p14:tracePt t="59230" x="7334250" y="3811588"/>
          <p14:tracePt t="59238" x="7318375" y="3795713"/>
          <p14:tracePt t="59246" x="7318375" y="3779838"/>
          <p14:tracePt t="59254" x="7302500" y="3763963"/>
          <p14:tracePt t="59262" x="7286625" y="3740150"/>
          <p14:tracePt t="59270" x="7270750" y="3724275"/>
          <p14:tracePt t="59278" x="7254875" y="3700463"/>
          <p14:tracePt t="59286" x="7239000" y="3676650"/>
          <p14:tracePt t="59294" x="7223125" y="3660775"/>
          <p14:tracePt t="59300" x="7207250" y="3636963"/>
          <p14:tracePt t="59308" x="7191375" y="3613150"/>
          <p14:tracePt t="59317" x="7183438" y="3587750"/>
          <p14:tracePt t="59324" x="7167563" y="3579813"/>
          <p14:tracePt t="59332" x="7151688" y="3563938"/>
          <p14:tracePt t="59340" x="7135813" y="3548063"/>
          <p14:tracePt t="59348" x="7118350" y="3532188"/>
          <p14:tracePt t="59356" x="7110413" y="3524250"/>
          <p14:tracePt t="59364" x="7094538" y="3508375"/>
          <p14:tracePt t="59372" x="7078663" y="3500438"/>
          <p14:tracePt t="59380" x="7062788" y="3484563"/>
          <p14:tracePt t="59388" x="7046913" y="3476625"/>
          <p14:tracePt t="59394" x="7031038" y="3460750"/>
          <p14:tracePt t="59402" x="7031038" y="3452813"/>
          <p14:tracePt t="59410" x="7015163" y="3452813"/>
          <p14:tracePt t="59418" x="7007225" y="3444875"/>
          <p14:tracePt t="59426" x="6999288" y="3436938"/>
          <p14:tracePt t="59434" x="6991350" y="3421063"/>
          <p14:tracePt t="59442" x="6975475" y="3405188"/>
          <p14:tracePt t="59450" x="6959600" y="3397250"/>
          <p14:tracePt t="59458" x="6943725" y="3381375"/>
          <p14:tracePt t="59467" x="6935788" y="3365500"/>
          <p14:tracePt t="59474" x="6919913" y="3349625"/>
          <p14:tracePt t="59482" x="6911975" y="3333750"/>
          <p14:tracePt t="59490" x="6896100" y="3325813"/>
          <p14:tracePt t="59498" x="6880225" y="3317875"/>
          <p14:tracePt t="59506" x="6872288" y="3302000"/>
          <p14:tracePt t="59512" x="6872288" y="3294063"/>
          <p14:tracePt t="59520" x="6864350" y="3286125"/>
          <p14:tracePt t="59528" x="6864350" y="3278188"/>
          <p14:tracePt t="59540" x="6856413" y="3270250"/>
          <p14:tracePt t="59642" x="6856413" y="3262313"/>
          <p14:tracePt t="59700" x="6840538" y="3252788"/>
          <p14:tracePt t="59707" x="6824663" y="3244850"/>
          <p14:tracePt t="59716" x="6808788" y="3228975"/>
          <p14:tracePt t="59724" x="6800850" y="3221038"/>
          <p14:tracePt t="59732" x="6777038" y="3205163"/>
          <p14:tracePt t="59740" x="6751638" y="3205163"/>
          <p14:tracePt t="59749" x="6727825" y="3197225"/>
          <p14:tracePt t="59756" x="6704013" y="3197225"/>
          <p14:tracePt t="59764" x="6688138" y="3197225"/>
          <p14:tracePt t="59772" x="6664325" y="3197225"/>
          <p14:tracePt t="59781" x="6648450" y="3197225"/>
          <p14:tracePt t="59786" x="6632575" y="3197225"/>
          <p14:tracePt t="59794" x="6616700" y="3197225"/>
          <p14:tracePt t="59802" x="6600825" y="3197225"/>
          <p14:tracePt t="59810" x="6584950" y="3197225"/>
          <p14:tracePt t="59818" x="6577013" y="3197225"/>
          <p14:tracePt t="59827" x="6561138" y="3197225"/>
          <p14:tracePt t="59833" x="6545263" y="3205163"/>
          <p14:tracePt t="59842" x="6537325" y="3205163"/>
          <p14:tracePt t="59850" x="6529388" y="3213100"/>
          <p14:tracePt t="59858" x="6513513" y="3213100"/>
          <p14:tracePt t="59867" x="6513513" y="3221038"/>
          <p14:tracePt t="59880" x="6497638" y="3221038"/>
          <p14:tracePt t="59901" x="6473825" y="3236913"/>
          <p14:tracePt t="59904" x="6457950" y="3252788"/>
          <p14:tracePt t="59912" x="6442075" y="3262313"/>
          <p14:tracePt t="59921" x="6426200" y="3278188"/>
          <p14:tracePt t="59929" x="6410325" y="3286125"/>
          <p14:tracePt t="59936" x="6392863" y="3302000"/>
          <p14:tracePt t="59944" x="6369050" y="3317875"/>
          <p14:tracePt t="59952" x="6345238" y="3333750"/>
          <p14:tracePt t="59961" x="6321425" y="3349625"/>
          <p14:tracePt t="59967" x="6297613" y="3365500"/>
          <p14:tracePt t="59974" x="6265863" y="3381375"/>
          <p14:tracePt t="59982" x="6242050" y="3397250"/>
          <p14:tracePt t="59990" x="6218238" y="3405188"/>
          <p14:tracePt t="59998" x="6202363" y="3421063"/>
          <p14:tracePt t="60007" x="6194425" y="3429000"/>
          <p14:tracePt t="60014" x="6178550" y="3436938"/>
          <p14:tracePt t="60022" x="6170613" y="3436938"/>
          <p14:tracePt t="60030" x="6162675" y="3436938"/>
          <p14:tracePt t="60038" x="6154738" y="3444875"/>
          <p14:tracePt t="60047" x="6138863" y="3452813"/>
          <p14:tracePt t="60054" x="6122988" y="3468688"/>
          <p14:tracePt t="60060" x="6115050" y="3476625"/>
          <p14:tracePt t="60069" x="6099175" y="3492500"/>
          <p14:tracePt t="60076" x="6075363" y="3508375"/>
          <p14:tracePt t="60084" x="6051550" y="3524250"/>
          <p14:tracePt t="60092" x="6026150" y="3540125"/>
          <p14:tracePt t="60100" x="6010275" y="3556000"/>
          <p14:tracePt t="60108" x="5994400" y="3571875"/>
          <p14:tracePt t="60117" x="5978525" y="3587750"/>
          <p14:tracePt t="60124" x="5954713" y="3605213"/>
          <p14:tracePt t="60132" x="5930900" y="3613150"/>
          <p14:tracePt t="60140" x="5915025" y="3629025"/>
          <p14:tracePt t="60148" x="5899150" y="3644900"/>
          <p14:tracePt t="60154" x="5883275" y="3660775"/>
          <p14:tracePt t="60163" x="5875338" y="3676650"/>
          <p14:tracePt t="60170" x="5859463" y="3692525"/>
          <p14:tracePt t="60178" x="5843588" y="3700463"/>
          <p14:tracePt t="60186" x="5835650" y="3716338"/>
          <p14:tracePt t="60198" x="5835650" y="3724275"/>
          <p14:tracePt t="60211" x="5827713" y="3732213"/>
          <p14:tracePt t="60226" x="5827713" y="3740150"/>
          <p14:tracePt t="60235" x="5827713" y="3748088"/>
          <p14:tracePt t="60242" x="5819775" y="3756025"/>
          <p14:tracePt t="60248" x="5819775" y="3763963"/>
          <p14:tracePt t="60256" x="5819775" y="3779838"/>
          <p14:tracePt t="60264" x="5811838" y="3787775"/>
          <p14:tracePt t="60273" x="5811838" y="3803650"/>
          <p14:tracePt t="60281" x="5811838" y="3819525"/>
          <p14:tracePt t="60288" x="5811838" y="3827463"/>
          <p14:tracePt t="60296" x="5811838" y="3843338"/>
          <p14:tracePt t="60304" x="5811838" y="3867150"/>
          <p14:tracePt t="60313" x="5803900" y="3875088"/>
          <p14:tracePt t="60320" x="5803900" y="3898900"/>
          <p14:tracePt t="60328" x="5803900" y="3922713"/>
          <p14:tracePt t="60336" x="5811838" y="3938588"/>
          <p14:tracePt t="60342" x="5819775" y="3971925"/>
          <p14:tracePt t="60350" x="5835650" y="3995738"/>
          <p14:tracePt t="60358" x="5851525" y="4011613"/>
          <p14:tracePt t="60366" x="5867400" y="4035425"/>
          <p14:tracePt t="60374" x="5883275" y="4051300"/>
          <p14:tracePt t="60382" x="5891213" y="4075113"/>
          <p14:tracePt t="60390" x="5907088" y="4098925"/>
          <p14:tracePt t="60398" x="5922963" y="4114800"/>
          <p14:tracePt t="60406" x="5938838" y="4122738"/>
          <p14:tracePt t="60414" x="5954713" y="4138613"/>
          <p14:tracePt t="60422" x="5970588" y="4154488"/>
          <p14:tracePt t="60428" x="5970588" y="4170363"/>
          <p14:tracePt t="60436" x="5978525" y="4178300"/>
          <p14:tracePt t="60452" x="5986463" y="4186238"/>
          <p14:tracePt t="60460" x="5994400" y="4194175"/>
          <p14:tracePt t="60468" x="5994400" y="4202113"/>
          <p14:tracePt t="60484" x="5994400" y="4210050"/>
          <p14:tracePt t="60496" x="5994400" y="4217988"/>
          <p14:tracePt t="60512" x="5994400" y="4225925"/>
          <p14:tracePt t="60538" x="5994400" y="4233863"/>
          <p14:tracePt t="61540" x="5994400" y="4225925"/>
          <p14:tracePt t="61552" x="5986463" y="4225925"/>
          <p14:tracePt t="61560" x="5978525" y="4225925"/>
          <p14:tracePt t="61568" x="5962650" y="4225925"/>
          <p14:tracePt t="61576" x="5946775" y="4225925"/>
          <p14:tracePt t="61592" x="5938838" y="4225925"/>
          <p14:tracePt t="61600" x="5930900" y="4225925"/>
          <p14:tracePt t="61608" x="5922963" y="4225925"/>
          <p14:tracePt t="61670" x="5915025" y="4217988"/>
          <p14:tracePt t="61694" x="5907088" y="4217988"/>
          <p14:tracePt t="61714" x="5907088" y="4210050"/>
          <p14:tracePt t="62030" x="5915025" y="4202113"/>
          <p14:tracePt t="62038" x="5922963" y="4178300"/>
          <p14:tracePt t="62046" x="5922963" y="4170363"/>
          <p14:tracePt t="62054" x="5922963" y="4154488"/>
          <p14:tracePt t="62062" x="5922963" y="4138613"/>
          <p14:tracePt t="62070" x="5922963" y="4130675"/>
          <p14:tracePt t="62077" x="5922963" y="4122738"/>
          <p14:tracePt t="62378" x="5922963" y="4114800"/>
          <p14:tracePt t="62394" x="5922963" y="4106863"/>
          <p14:tracePt t="62402" x="5922963" y="4090988"/>
          <p14:tracePt t="62410" x="5922963" y="4075113"/>
          <p14:tracePt t="62418" x="5922963" y="4067175"/>
          <p14:tracePt t="62426" x="5922963" y="4051300"/>
          <p14:tracePt t="62435" x="5915025" y="4043363"/>
          <p14:tracePt t="62442" x="5915025" y="4035425"/>
          <p14:tracePt t="62564" x="5907088" y="4035425"/>
          <p14:tracePt t="62588" x="5907088" y="4043363"/>
          <p14:tracePt t="62598" x="5907088" y="4051300"/>
          <p14:tracePt t="62614" x="5899150" y="4051300"/>
          <p14:tracePt t="62638" x="5899150" y="4059238"/>
          <p14:tracePt t="62780" x="5899150" y="4043363"/>
          <p14:tracePt t="62788" x="5907088" y="4027488"/>
          <p14:tracePt t="62796" x="5915025" y="4019550"/>
          <p14:tracePt t="62812" x="5915025" y="4011613"/>
          <p14:tracePt t="62820" x="5915025" y="4003675"/>
          <p14:tracePt t="62898" x="5915025" y="3995738"/>
          <p14:tracePt t="62914" x="5915025" y="3987800"/>
          <p14:tracePt t="62922" x="5915025" y="3979863"/>
          <p14:tracePt t="62944" x="5915025" y="3971925"/>
          <p14:tracePt t="63006" x="5907088" y="3971925"/>
          <p14:tracePt t="63030" x="5899150" y="3987800"/>
          <p14:tracePt t="63038" x="5891213" y="4003675"/>
          <p14:tracePt t="63046" x="5891213" y="4011613"/>
          <p14:tracePt t="63054" x="5891213" y="4027488"/>
          <p14:tracePt t="63062" x="5891213" y="4043363"/>
          <p14:tracePt t="63078" x="5891213" y="4051300"/>
          <p14:tracePt t="63086" x="5891213" y="4059238"/>
          <p14:tracePt t="63300" x="5891213" y="4051300"/>
          <p14:tracePt t="63316" x="5891213" y="4043363"/>
          <p14:tracePt t="63324" x="5891213" y="4035425"/>
          <p14:tracePt t="63352" x="5891213" y="4027488"/>
          <p14:tracePt t="63466" x="5883275" y="4027488"/>
          <p14:tracePt t="63488" x="5883275" y="4019550"/>
          <p14:tracePt t="63496" x="5883275" y="4011613"/>
          <p14:tracePt t="63504" x="5883275" y="3995738"/>
          <p14:tracePt t="63512" x="5883275" y="3979863"/>
          <p14:tracePt t="63520" x="5883275" y="3971925"/>
          <p14:tracePt t="63528" x="5883275" y="3956050"/>
          <p14:tracePt t="63536" x="5883275" y="3948113"/>
          <p14:tracePt t="63544" x="5883275" y="3938588"/>
          <p14:tracePt t="63716" x="5891213" y="3938588"/>
          <p14:tracePt t="63754" x="5891213" y="3930650"/>
          <p14:tracePt t="63830" x="5899150" y="3922713"/>
          <p14:tracePt t="64104" x="5899150" y="3906838"/>
          <p14:tracePt t="64112" x="5899150" y="3890963"/>
          <p14:tracePt t="64120" x="5899150" y="3883025"/>
          <p14:tracePt t="64128" x="5907088" y="3867150"/>
          <p14:tracePt t="64136" x="5915025" y="3851275"/>
          <p14:tracePt t="64144" x="5915025" y="3835400"/>
          <p14:tracePt t="64158" x="5922963" y="3827463"/>
          <p14:tracePt t="64166" x="5922963" y="3819525"/>
          <p14:tracePt t="64174" x="5930900" y="3811588"/>
          <p14:tracePt t="64190" x="5930900" y="3795713"/>
          <p14:tracePt t="64198" x="5930900" y="3787775"/>
          <p14:tracePt t="64206" x="5930900" y="3779838"/>
          <p14:tracePt t="64215" x="5930900" y="3771900"/>
          <p14:tracePt t="64222" x="5930900" y="3763963"/>
          <p14:tracePt t="64452" x="5930900" y="3756025"/>
          <p14:tracePt t="64464" x="5930900" y="3748088"/>
          <p14:tracePt t="64554" x="5922963" y="3748088"/>
          <p14:tracePt t="64570" x="5915025" y="3748088"/>
          <p14:tracePt t="64586" x="5899150" y="3763963"/>
          <p14:tracePt t="64594" x="5891213" y="3771900"/>
          <p14:tracePt t="64602" x="5891213" y="3779838"/>
          <p14:tracePt t="64610" x="5883275" y="3787775"/>
          <p14:tracePt t="64618" x="5875338" y="3795713"/>
          <p14:tracePt t="64624" x="5867400" y="3803650"/>
          <p14:tracePt t="64632" x="5867400" y="3811588"/>
          <p14:tracePt t="64660" x="5867400" y="3819525"/>
          <p14:tracePt t="65458" x="5875338" y="3811588"/>
          <p14:tracePt t="65470" x="5883275" y="3803650"/>
          <p14:tracePt t="65486" x="5883275" y="3795713"/>
          <p14:tracePt t="65494" x="5891213" y="3787775"/>
          <p14:tracePt t="65522" x="5899150" y="3787775"/>
          <p14:tracePt t="65744" x="5899150" y="3779838"/>
          <p14:tracePt t="65796" x="5899150" y="3771900"/>
          <p14:tracePt t="65895" x="5883275" y="3771900"/>
          <p14:tracePt t="65902" x="5835650" y="3771900"/>
          <p14:tracePt t="65910" x="5788025" y="3779838"/>
          <p14:tracePt t="65916" x="5764213" y="3779838"/>
          <p14:tracePt t="65924" x="5756275" y="3779838"/>
          <p14:tracePt t="65932" x="5740400" y="3779838"/>
          <p14:tracePt t="65940" x="5716588" y="3779838"/>
          <p14:tracePt t="65948" x="5700713" y="3779838"/>
          <p14:tracePt t="65956" x="5651500" y="3795713"/>
          <p14:tracePt t="65964" x="5627688" y="3811588"/>
          <p14:tracePt t="65972" x="5619750" y="3827463"/>
          <p14:tracePt t="65981" x="5619750" y="3835400"/>
          <p14:tracePt t="65988" x="5611813" y="3843338"/>
          <p14:tracePt t="65996" x="5603875" y="3843338"/>
          <p14:tracePt t="66004" x="5595938" y="3859213"/>
          <p14:tracePt t="66010" x="5595938" y="3867150"/>
          <p14:tracePt t="66018" x="5595938" y="3875088"/>
          <p14:tracePt t="66026" x="5603875" y="3883025"/>
          <p14:tracePt t="66034" x="5619750" y="3898900"/>
          <p14:tracePt t="66042" x="5627688" y="3906838"/>
          <p14:tracePt t="66050" x="5643563" y="3922713"/>
          <p14:tracePt t="66058" x="5659438" y="3938588"/>
          <p14:tracePt t="66066" x="5676900" y="3956050"/>
          <p14:tracePt t="66074" x="5692775" y="3963988"/>
          <p14:tracePt t="66082" x="5708650" y="3979863"/>
          <p14:tracePt t="66090" x="5724525" y="3995738"/>
          <p14:tracePt t="66097" x="5748338" y="4003675"/>
          <p14:tracePt t="66104" x="5772150" y="4011613"/>
          <p14:tracePt t="66112" x="5788025" y="4027488"/>
          <p14:tracePt t="66120" x="5795963" y="4027488"/>
          <p14:tracePt t="66192" x="5788025" y="4027488"/>
          <p14:tracePt t="66198" x="5667375" y="3995738"/>
          <p14:tracePt t="66206" x="5516563" y="3948113"/>
          <p14:tracePt t="66214" x="5381625" y="3914775"/>
          <p14:tracePt t="66222" x="5189538" y="3875088"/>
          <p14:tracePt t="66231" x="4975225" y="3827463"/>
          <p14:tracePt t="66238" x="4735513" y="3803650"/>
          <p14:tracePt t="66246" x="4495800" y="3771900"/>
          <p14:tracePt t="66254" x="4273550" y="3756025"/>
          <p14:tracePt t="66262" x="4089400" y="3732213"/>
          <p14:tracePt t="66270" x="3962400" y="3708400"/>
          <p14:tracePt t="66278" x="3843338" y="3684588"/>
          <p14:tracePt t="66286" x="3754438" y="3684588"/>
          <p14:tracePt t="66292" x="3675063" y="3684588"/>
          <p14:tracePt t="66300" x="3603625" y="3684588"/>
          <p14:tracePt t="66308" x="3548063" y="3684588"/>
          <p14:tracePt t="66316" x="3516313" y="3692525"/>
          <p14:tracePt t="66324" x="3508375" y="3692525"/>
          <p14:tracePt t="66398" x="3500438" y="3700463"/>
          <p14:tracePt t="66410" x="3492500" y="3708400"/>
          <p14:tracePt t="66418" x="3484563" y="3724275"/>
          <p14:tracePt t="66426" x="3467100" y="3732213"/>
          <p14:tracePt t="66434" x="3451225" y="3756025"/>
          <p14:tracePt t="66442" x="3435350" y="3771900"/>
          <p14:tracePt t="66450" x="3435350" y="3787775"/>
          <p14:tracePt t="66458" x="3419475" y="3811588"/>
          <p14:tracePt t="66466" x="3411538" y="3827463"/>
          <p14:tracePt t="66474" x="3411538" y="3843338"/>
          <p14:tracePt t="66480" x="3403600" y="3867150"/>
          <p14:tracePt t="66488" x="3387725" y="3883025"/>
          <p14:tracePt t="66496" x="3379788" y="3906838"/>
          <p14:tracePt t="66504" x="3363913" y="3922713"/>
          <p14:tracePt t="66512" x="3348038" y="3948113"/>
          <p14:tracePt t="66520" x="3332163" y="3963988"/>
          <p14:tracePt t="66528" x="3316288" y="3979863"/>
          <p14:tracePt t="66536" x="3300413" y="3995738"/>
          <p14:tracePt t="66544" x="3268663" y="4011613"/>
          <p14:tracePt t="66552" x="3228975" y="4019550"/>
          <p14:tracePt t="66560" x="3173413" y="4019550"/>
          <p14:tracePt t="66567" x="3109913" y="4019550"/>
          <p14:tracePt t="66574" x="3052763" y="4011613"/>
          <p14:tracePt t="66582" x="3013075" y="3987800"/>
          <p14:tracePt t="66590" x="2965450" y="3971925"/>
          <p14:tracePt t="66598" x="2949575" y="3956050"/>
          <p14:tracePt t="66606" x="2933700" y="3922713"/>
          <p14:tracePt t="66614" x="2909888" y="3890963"/>
          <p14:tracePt t="66622" x="2886075" y="3867150"/>
          <p14:tracePt t="66630" x="2862263" y="3827463"/>
          <p14:tracePt t="66638" x="2838450" y="3795713"/>
          <p14:tracePt t="66646" x="2822575" y="3771900"/>
          <p14:tracePt t="66654" x="2806700" y="3740150"/>
          <p14:tracePt t="66660" x="2790825" y="3716338"/>
          <p14:tracePt t="66668" x="2774950" y="3700463"/>
          <p14:tracePt t="66676" x="2767013" y="3684588"/>
          <p14:tracePt t="66684" x="2751138" y="3676650"/>
          <p14:tracePt t="66692" x="2741613" y="3660775"/>
          <p14:tracePt t="66700" x="2725738" y="3644900"/>
          <p14:tracePt t="66708" x="2717800" y="3636963"/>
          <p14:tracePt t="66716" x="2717800" y="3629025"/>
          <p14:tracePt t="66724" x="2709863" y="3629025"/>
          <p14:tracePt t="66732" x="2701925" y="3621088"/>
          <p14:tracePt t="66748" x="2693988" y="3621088"/>
          <p14:tracePt t="66846" x="2686050" y="3621088"/>
          <p14:tracePt t="66892" x="2678113" y="3613150"/>
          <p14:tracePt t="67010" x="2678113" y="3605213"/>
          <p14:tracePt t="67022" x="2678113" y="3595688"/>
          <p14:tracePt t="67084" x="2678113" y="3587750"/>
          <p14:tracePt t="69708" x="2686050" y="3587750"/>
          <p14:tracePt t="69716" x="2733675" y="3587750"/>
          <p14:tracePt t="69724" x="2759075" y="3587750"/>
          <p14:tracePt t="69732" x="2790825" y="3595688"/>
          <p14:tracePt t="69740" x="2822575" y="3605213"/>
          <p14:tracePt t="69746" x="2870200" y="3629025"/>
          <p14:tracePt t="69754" x="2933700" y="3644900"/>
          <p14:tracePt t="69762" x="2989263" y="3652838"/>
          <p14:tracePt t="69770" x="3084513" y="3676650"/>
          <p14:tracePt t="69778" x="3197225" y="3700463"/>
          <p14:tracePt t="69786" x="3316288" y="3724275"/>
          <p14:tracePt t="69794" x="3459163" y="3748088"/>
          <p14:tracePt t="69802" x="3595688" y="3756025"/>
          <p14:tracePt t="69810" x="3730625" y="3763963"/>
          <p14:tracePt t="69818" x="3875088" y="3763963"/>
          <p14:tracePt t="69826" x="4010025" y="3779838"/>
          <p14:tracePt t="69834" x="4137025" y="3787775"/>
          <p14:tracePt t="69840" x="4257675" y="3811588"/>
          <p14:tracePt t="69848" x="4352925" y="3819525"/>
          <p14:tracePt t="69856" x="4440238" y="3835400"/>
          <p14:tracePt t="69864" x="4511675" y="3843338"/>
          <p14:tracePt t="69872" x="4592638" y="3851275"/>
          <p14:tracePt t="69880" x="4648200" y="3851275"/>
          <p14:tracePt t="69898" x="4775200" y="3851275"/>
          <p14:tracePt t="69904" x="4799013" y="3851275"/>
          <p14:tracePt t="69912" x="4830763" y="3851275"/>
          <p14:tracePt t="69920" x="4846638" y="3843338"/>
          <p14:tracePt t="69926" x="4862513" y="3835400"/>
          <p14:tracePt t="69934" x="4878388" y="3827463"/>
          <p14:tracePt t="69942" x="4878388" y="3819525"/>
          <p14:tracePt t="69950" x="4886325" y="3811588"/>
          <p14:tracePt t="69958" x="4894263" y="3803650"/>
          <p14:tracePt t="69974" x="4894263" y="3795713"/>
          <p14:tracePt t="69982" x="4894263" y="3787775"/>
          <p14:tracePt t="70002" x="4902200" y="3787775"/>
          <p14:tracePt t="70010" x="4902200" y="3779838"/>
          <p14:tracePt t="70052" x="4902200" y="3771900"/>
          <p14:tracePt t="70134" x="4894263" y="3771900"/>
          <p14:tracePt t="70142" x="4886325" y="3771900"/>
          <p14:tracePt t="70178" x="4878388" y="3779838"/>
          <p14:tracePt t="70186" x="4870450" y="3779838"/>
          <p14:tracePt t="70194" x="4862513" y="3779838"/>
          <p14:tracePt t="70202" x="4862513" y="3787775"/>
          <p14:tracePt t="70256" x="4862513" y="3795713"/>
          <p14:tracePt t="70400" x="4878388" y="3787775"/>
          <p14:tracePt t="70408" x="4933950" y="3771900"/>
          <p14:tracePt t="70416" x="5014913" y="3748088"/>
          <p14:tracePt t="70424" x="5126038" y="3740150"/>
          <p14:tracePt t="70432" x="5260975" y="3724275"/>
          <p14:tracePt t="70440" x="5397500" y="3708400"/>
          <p14:tracePt t="70448" x="5572125" y="3676650"/>
          <p14:tracePt t="70456" x="5780088" y="3652838"/>
          <p14:tracePt t="70464" x="5938838" y="3629025"/>
          <p14:tracePt t="70472" x="6122988" y="3605213"/>
          <p14:tracePt t="70480" x="6305550" y="3571875"/>
          <p14:tracePt t="70488" x="6442075" y="3556000"/>
          <p14:tracePt t="70494" x="6561138" y="3532188"/>
          <p14:tracePt t="70502" x="6648450" y="3508375"/>
          <p14:tracePt t="70510" x="6719888" y="3500438"/>
          <p14:tracePt t="70518" x="6759575" y="3492500"/>
          <p14:tracePt t="70526" x="6784975" y="3492500"/>
          <p14:tracePt t="70534" x="6800850" y="3492500"/>
          <p14:tracePt t="70550" x="6816725" y="3492500"/>
          <p14:tracePt t="70558" x="6832600" y="3492500"/>
          <p14:tracePt t="70566" x="6848475" y="3500438"/>
          <p14:tracePt t="70574" x="6856413" y="3508375"/>
          <p14:tracePt t="70582" x="6872288" y="3516313"/>
          <p14:tracePt t="70590" x="6880225" y="3524250"/>
          <p14:tracePt t="70597" x="6880225" y="3532188"/>
          <p14:tracePt t="70758" x="6880225" y="3540125"/>
          <p14:tracePt t="70808" x="6880225" y="3548063"/>
          <p14:tracePt t="70816" x="6872288" y="3548063"/>
          <p14:tracePt t="70824" x="6856413" y="3556000"/>
          <p14:tracePt t="70832" x="6848475" y="3556000"/>
          <p14:tracePt t="70839" x="6832600" y="3556000"/>
          <p14:tracePt t="70848" x="6816725" y="3556000"/>
          <p14:tracePt t="70855" x="6808788" y="3556000"/>
          <p14:tracePt t="70862" x="6792913" y="3556000"/>
          <p14:tracePt t="70871" x="6777038" y="3556000"/>
          <p14:tracePt t="70879" x="6777038" y="3548063"/>
          <p14:tracePt t="70886" x="6759575" y="3532188"/>
          <p14:tracePt t="70897" x="6743700" y="3532188"/>
          <p14:tracePt t="70902" x="6735763" y="3516313"/>
          <p14:tracePt t="70910" x="6719888" y="3500438"/>
          <p14:tracePt t="70918" x="6711950" y="3492500"/>
          <p14:tracePt t="70926" x="6704013" y="3484563"/>
          <p14:tracePt t="70934" x="6696075" y="3476625"/>
          <p14:tracePt t="70942" x="6688138" y="3460750"/>
          <p14:tracePt t="70950" x="6688138" y="3452813"/>
          <p14:tracePt t="70958" x="6688138" y="3444875"/>
          <p14:tracePt t="70966" x="6688138" y="3429000"/>
          <p14:tracePt t="70974" x="6688138" y="3421063"/>
          <p14:tracePt t="70988" x="6688138" y="3413125"/>
          <p14:tracePt t="70996" x="6688138" y="3405188"/>
          <p14:tracePt t="71004" x="6688138" y="3397250"/>
          <p14:tracePt t="71020" x="6688138" y="3389313"/>
          <p14:tracePt t="71029" x="6688138" y="3381375"/>
          <p14:tracePt t="71040" x="6688138" y="3373438"/>
          <p14:tracePt t="71048" x="6696075" y="3373438"/>
          <p14:tracePt t="71056" x="6696075" y="3365500"/>
          <p14:tracePt t="71070" x="6696075" y="3357563"/>
          <p14:tracePt t="71078" x="6704013" y="3357563"/>
          <p14:tracePt t="71094" x="6711950" y="3357563"/>
          <p14:tracePt t="71134" x="6711950" y="3349625"/>
          <p14:tracePt t="71216" x="6711950" y="3357563"/>
          <p14:tracePt t="71224" x="6711950" y="3365500"/>
          <p14:tracePt t="71240" x="6704013" y="3381375"/>
          <p14:tracePt t="71248" x="6704013" y="3389313"/>
          <p14:tracePt t="71254" x="6704013" y="3397250"/>
          <p14:tracePt t="71262" x="6704013" y="3405188"/>
          <p14:tracePt t="71270" x="6696075" y="3413125"/>
          <p14:tracePt t="71278" x="6688138" y="3421063"/>
          <p14:tracePt t="71306" x="6680200" y="3421063"/>
          <p14:tracePt t="71314" x="6680200" y="3429000"/>
          <p14:tracePt t="71330" x="6680200" y="3436938"/>
          <p14:tracePt t="71338" x="6672263" y="3436938"/>
          <p14:tracePt t="71462" x="6672263" y="3429000"/>
          <p14:tracePt t="71486" x="6672263" y="3421063"/>
          <p14:tracePt t="71612" x="6664325" y="3421063"/>
          <p14:tracePt t="71629" x="6664325" y="3429000"/>
          <p14:tracePt t="71874" x="6680200" y="3421063"/>
          <p14:tracePt t="71882" x="6696075" y="3413125"/>
          <p14:tracePt t="71898" x="6711950" y="3397250"/>
          <p14:tracePt t="71906" x="6727825" y="3389313"/>
          <p14:tracePt t="71911" x="6727825" y="3381375"/>
          <p14:tracePt t="71920" x="6743700" y="3373438"/>
          <p14:tracePt t="71928" x="6759575" y="3357563"/>
          <p14:tracePt t="71936" x="6777038" y="3341688"/>
          <p14:tracePt t="71944" x="6792913" y="3325813"/>
          <p14:tracePt t="71952" x="6792913" y="3317875"/>
          <p14:tracePt t="71960" x="6808788" y="3302000"/>
          <p14:tracePt t="71972" x="6808788" y="3294063"/>
          <p14:tracePt t="71980" x="6816725" y="3278188"/>
          <p14:tracePt t="71988" x="6816725" y="3270250"/>
          <p14:tracePt t="71996" x="6816725" y="3262313"/>
          <p14:tracePt t="72004" x="6816725" y="3252788"/>
          <p14:tracePt t="72012" x="6816725" y="3236913"/>
          <p14:tracePt t="72020" x="6808788" y="3221038"/>
          <p14:tracePt t="72028" x="6792913" y="3205163"/>
          <p14:tracePt t="72034" x="6777038" y="3189288"/>
          <p14:tracePt t="72042" x="6727825" y="3173413"/>
          <p14:tracePt t="72050" x="6688138" y="3165475"/>
          <p14:tracePt t="72058" x="6624638" y="3149600"/>
          <p14:tracePt t="72066" x="6577013" y="3125788"/>
          <p14:tracePt t="72074" x="6553200" y="3125788"/>
          <p14:tracePt t="72082" x="6529388" y="3117850"/>
          <p14:tracePt t="72090" x="6505575" y="3117850"/>
          <p14:tracePt t="72098" x="6489700" y="3117850"/>
          <p14:tracePt t="72106" x="6481763" y="3117850"/>
          <p14:tracePt t="72114" x="6465888" y="3117850"/>
          <p14:tracePt t="72120" x="6450013" y="3125788"/>
          <p14:tracePt t="72128" x="6442075" y="3133725"/>
          <p14:tracePt t="72136" x="6426200" y="3141663"/>
          <p14:tracePt t="72145" x="6410325" y="3149600"/>
          <p14:tracePt t="72152" x="6384925" y="3165475"/>
          <p14:tracePt t="72160" x="6369050" y="3173413"/>
          <p14:tracePt t="72168" x="6361113" y="3181350"/>
          <p14:tracePt t="72176" x="6337300" y="3197225"/>
          <p14:tracePt t="72184" x="6321425" y="3213100"/>
          <p14:tracePt t="72192" x="6305550" y="3228975"/>
          <p14:tracePt t="72200" x="6289675" y="3244850"/>
          <p14:tracePt t="72208" x="6265863" y="3262313"/>
          <p14:tracePt t="72214" x="6249988" y="3278188"/>
          <p14:tracePt t="72222" x="6226175" y="3286125"/>
          <p14:tracePt t="72230" x="6202363" y="3302000"/>
          <p14:tracePt t="72238" x="6178550" y="3317875"/>
          <p14:tracePt t="72246" x="6162675" y="3333750"/>
          <p14:tracePt t="72254" x="6138863" y="3349625"/>
          <p14:tracePt t="72261" x="6122988" y="3365500"/>
          <p14:tracePt t="72270" x="6115050" y="3381375"/>
          <p14:tracePt t="72278" x="6099175" y="3389313"/>
          <p14:tracePt t="72286" x="6083300" y="3405188"/>
          <p14:tracePt t="72294" x="6067425" y="3421063"/>
          <p14:tracePt t="72300" x="6051550" y="3436938"/>
          <p14:tracePt t="72308" x="6034088" y="3452813"/>
          <p14:tracePt t="72316" x="6034088" y="3468688"/>
          <p14:tracePt t="72324" x="6018213" y="3476625"/>
          <p14:tracePt t="72332" x="6002338" y="3492500"/>
          <p14:tracePt t="72340" x="5994400" y="3508375"/>
          <p14:tracePt t="72348" x="5986463" y="3524250"/>
          <p14:tracePt t="72356" x="5970588" y="3532188"/>
          <p14:tracePt t="72364" x="5962650" y="3556000"/>
          <p14:tracePt t="72373" x="5962650" y="3571875"/>
          <p14:tracePt t="72380" x="5962650" y="3595688"/>
          <p14:tracePt t="72388" x="5954713" y="3629025"/>
          <p14:tracePt t="72396" x="5946775" y="3660775"/>
          <p14:tracePt t="72402" x="5946775" y="3676650"/>
          <p14:tracePt t="72410" x="5946775" y="3708400"/>
          <p14:tracePt t="72418" x="5946775" y="3724275"/>
          <p14:tracePt t="72426" x="5938838" y="3748088"/>
          <p14:tracePt t="72434" x="5938838" y="3779838"/>
          <p14:tracePt t="72442" x="5938838" y="3803650"/>
          <p14:tracePt t="72450" x="5938838" y="3819525"/>
          <p14:tracePt t="72458" x="5930900" y="3851275"/>
          <p14:tracePt t="72466" x="5930900" y="3875088"/>
          <p14:tracePt t="72474" x="5930900" y="3890963"/>
          <p14:tracePt t="72482" x="5922963" y="3914775"/>
          <p14:tracePt t="72488" x="5922963" y="3930650"/>
          <p14:tracePt t="72496" x="5915025" y="3956050"/>
          <p14:tracePt t="72504" x="5915025" y="3963988"/>
          <p14:tracePt t="72512" x="5915025" y="3979863"/>
          <p14:tracePt t="72520" x="5915025" y="3995738"/>
          <p14:tracePt t="72536" x="5915025" y="4003675"/>
          <p14:tracePt t="72545" x="5915025" y="4019550"/>
          <p14:tracePt t="72552" x="5915025" y="4027488"/>
          <p14:tracePt t="72560" x="5915025" y="4043363"/>
          <p14:tracePt t="72568" x="5915025" y="4051300"/>
          <p14:tracePt t="72576" x="5907088" y="4051300"/>
          <p14:tracePt t="72582" x="5907088" y="4059238"/>
          <p14:tracePt t="72590" x="5907088" y="4067175"/>
          <p14:tracePt t="72642" x="5899150" y="4067175"/>
          <p14:tracePt t="72650" x="5891213" y="4043363"/>
          <p14:tracePt t="72658" x="5875338" y="4011613"/>
          <p14:tracePt t="72666" x="5851525" y="3979863"/>
          <p14:tracePt t="72674" x="5843588" y="3956050"/>
          <p14:tracePt t="72680" x="5827713" y="3922713"/>
          <p14:tracePt t="72688" x="5803900" y="3890963"/>
          <p14:tracePt t="72696" x="5788025" y="3859213"/>
          <p14:tracePt t="72704" x="5772150" y="3843338"/>
          <p14:tracePt t="72712" x="5772150" y="3819525"/>
          <p14:tracePt t="72720" x="5764213" y="3795713"/>
          <p14:tracePt t="72727" x="5764213" y="3763963"/>
          <p14:tracePt t="72736" x="5764213" y="3724275"/>
          <p14:tracePt t="72745" x="5764213" y="3700463"/>
          <p14:tracePt t="72752" x="5764213" y="3644900"/>
          <p14:tracePt t="72760" x="5772150" y="3587750"/>
          <p14:tracePt t="72768" x="5788025" y="3540125"/>
          <p14:tracePt t="72776" x="5811838" y="3492500"/>
          <p14:tracePt t="72784" x="5827713" y="3444875"/>
          <p14:tracePt t="72790" x="5843588" y="3405188"/>
          <p14:tracePt t="72798" x="5875338" y="3357563"/>
          <p14:tracePt t="72806" x="5891213" y="3333750"/>
          <p14:tracePt t="72814" x="5915025" y="3302000"/>
          <p14:tracePt t="72822" x="5938838" y="3286125"/>
          <p14:tracePt t="72830" x="5954713" y="3270250"/>
          <p14:tracePt t="72838" x="5970588" y="3252788"/>
          <p14:tracePt t="72846" x="6002338" y="3236913"/>
          <p14:tracePt t="72854" x="6051550" y="3221038"/>
          <p14:tracePt t="72861" x="6099175" y="3197225"/>
          <p14:tracePt t="72870" x="6146800" y="3181350"/>
          <p14:tracePt t="72878" x="6202363" y="3173413"/>
          <p14:tracePt t="72884" x="6257925" y="3149600"/>
          <p14:tracePt t="72897" x="6305550" y="3149600"/>
          <p14:tracePt t="72900" x="6361113" y="3149600"/>
          <p14:tracePt t="72908" x="6392863" y="3141663"/>
          <p14:tracePt t="72916" x="6434138" y="3141663"/>
          <p14:tracePt t="72924" x="6473825" y="3141663"/>
          <p14:tracePt t="72932" x="6513513" y="3141663"/>
          <p14:tracePt t="72940" x="6561138" y="3141663"/>
          <p14:tracePt t="72948" x="6584950" y="3157538"/>
          <p14:tracePt t="72956" x="6616700" y="3173413"/>
          <p14:tracePt t="72964" x="6664325" y="3197225"/>
          <p14:tracePt t="72972" x="6711950" y="3213100"/>
          <p14:tracePt t="72977" x="6751638" y="3228975"/>
          <p14:tracePt t="72986" x="6792913" y="3244850"/>
          <p14:tracePt t="72994" x="6824663" y="3270250"/>
          <p14:tracePt t="73002" x="6856413" y="3286125"/>
          <p14:tracePt t="73010" x="6880225" y="3302000"/>
          <p14:tracePt t="73018" x="6896100" y="3309938"/>
          <p14:tracePt t="73026" x="6919913" y="3325813"/>
          <p14:tracePt t="73034" x="6927850" y="3341688"/>
          <p14:tracePt t="73042" x="6943725" y="3365500"/>
          <p14:tracePt t="73050" x="6959600" y="3381375"/>
          <p14:tracePt t="73058" x="6975475" y="3397250"/>
          <p14:tracePt t="73066" x="6991350" y="3405188"/>
          <p14:tracePt t="73072" x="7007225" y="3421063"/>
          <p14:tracePt t="73080" x="7015163" y="3436938"/>
          <p14:tracePt t="73088" x="7031038" y="3452813"/>
          <p14:tracePt t="73096" x="7038975" y="3468688"/>
          <p14:tracePt t="73104" x="7054850" y="3476625"/>
          <p14:tracePt t="73112" x="7062788" y="3476625"/>
          <p14:tracePt t="73222" x="7062788" y="3468688"/>
          <p14:tracePt t="73230" x="7054850" y="3452813"/>
          <p14:tracePt t="73238" x="7054850" y="3444875"/>
          <p14:tracePt t="73246" x="7046913" y="3436938"/>
          <p14:tracePt t="73254" x="7046913" y="3421063"/>
          <p14:tracePt t="73270" x="7038975" y="3413125"/>
          <p14:tracePt t="73278" x="7038975" y="3405188"/>
          <p14:tracePt t="73500" x="7038975" y="3397250"/>
          <p14:tracePt t="73516" x="7046913" y="3397250"/>
          <p14:tracePt t="73524" x="7054850" y="3397250"/>
          <p14:tracePt t="73532" x="7054850" y="3389313"/>
          <p14:tracePt t="73570" x="7062788" y="3389313"/>
          <p14:tracePt t="73610" x="7070725" y="3389313"/>
          <p14:tracePt t="73660" x="7070725" y="3381375"/>
          <p14:tracePt t="73672" x="7078663" y="3373438"/>
          <p14:tracePt t="73704" x="7078663" y="3365500"/>
          <p14:tracePt t="73716" x="7078663" y="3357563"/>
          <p14:tracePt t="73746" x="7078663" y="3349625"/>
          <p14:tracePt t="73754" x="7070725" y="3349625"/>
          <p14:tracePt t="73806" x="7062788" y="3341688"/>
          <p14:tracePt t="73818" x="7062788" y="3333750"/>
          <p14:tracePt t="73834" x="7054850" y="3333750"/>
          <p14:tracePt t="73851" x="7046913" y="3333750"/>
          <p14:tracePt t="73871" x="7038975" y="3333750"/>
          <p14:tracePt t="73888" x="7031038" y="3333750"/>
          <p14:tracePt t="73896" x="7031038" y="3341688"/>
          <p14:tracePt t="73904" x="7023100" y="3341688"/>
          <p14:tracePt t="73912" x="7023100" y="3349625"/>
          <p14:tracePt t="73920" x="7015163" y="3349625"/>
          <p14:tracePt t="73927" x="7007225" y="3357563"/>
          <p14:tracePt t="73934" x="6999288" y="3365500"/>
          <p14:tracePt t="73950" x="6991350" y="3373438"/>
          <p14:tracePt t="73958" x="6983413" y="3381375"/>
          <p14:tracePt t="73966" x="6967538" y="3397250"/>
          <p14:tracePt t="73974" x="6959600" y="3405188"/>
          <p14:tracePt t="73982" x="6943725" y="3421063"/>
          <p14:tracePt t="73990" x="6927850" y="3436938"/>
          <p14:tracePt t="73998" x="6911975" y="3452813"/>
          <p14:tracePt t="74006" x="6904038" y="3460750"/>
          <p14:tracePt t="74014" x="6896100" y="3460750"/>
          <p14:tracePt t="74020" x="6880225" y="3476625"/>
          <p14:tracePt t="74027" x="6864350" y="3484563"/>
          <p14:tracePt t="74036" x="6856413" y="3492500"/>
          <p14:tracePt t="74044" x="6840538" y="3508375"/>
          <p14:tracePt t="74052" x="6824663" y="3516313"/>
          <p14:tracePt t="74061" x="6808788" y="3516313"/>
          <p14:tracePt t="74068" x="6792913" y="3532188"/>
          <p14:tracePt t="74076" x="6784975" y="3540125"/>
          <p14:tracePt t="74084" x="6769100" y="3556000"/>
          <p14:tracePt t="74092" x="6751638" y="3571875"/>
          <p14:tracePt t="74100" x="6735763" y="3579813"/>
          <p14:tracePt t="74108" x="6727825" y="3587750"/>
          <p14:tracePt t="74116" x="6719888" y="3605213"/>
          <p14:tracePt t="74122" x="6704013" y="3613150"/>
          <p14:tracePt t="74130" x="6688138" y="3621088"/>
          <p14:tracePt t="74138" x="6672263" y="3629025"/>
          <p14:tracePt t="74146" x="6672263" y="3636963"/>
          <p14:tracePt t="74154" x="6664325" y="3636963"/>
          <p14:tracePt t="74162" x="6656388" y="3644900"/>
          <p14:tracePt t="74170" x="6648450" y="3652838"/>
          <p14:tracePt t="74182" x="6648450" y="3660775"/>
          <p14:tracePt t="74212" x="6640513" y="3660775"/>
          <p14:tracePt t="74220" x="6632575" y="3668713"/>
          <p14:tracePt t="74227" x="6632575" y="3676650"/>
          <p14:tracePt t="74244" x="6616700" y="3684588"/>
          <p14:tracePt t="74252" x="6600825" y="3684588"/>
          <p14:tracePt t="74260" x="6592888" y="3684588"/>
          <p14:tracePt t="74268" x="6561138" y="3684588"/>
          <p14:tracePt t="74276" x="6521450" y="3684588"/>
          <p14:tracePt t="74284" x="6465888" y="3684588"/>
          <p14:tracePt t="74292" x="6418263" y="3684588"/>
          <p14:tracePt t="74298" x="6361113" y="3676650"/>
          <p14:tracePt t="74306" x="6313488" y="3660775"/>
          <p14:tracePt t="74314" x="6257925" y="3652838"/>
          <p14:tracePt t="74322" x="6210300" y="3629025"/>
          <p14:tracePt t="74330" x="6162675" y="3613150"/>
          <p14:tracePt t="74338" x="6122988" y="3595688"/>
          <p14:tracePt t="74346" x="6091238" y="3587750"/>
          <p14:tracePt t="74354" x="6051550" y="3571875"/>
          <p14:tracePt t="74362" x="6034088" y="3571875"/>
          <p14:tracePt t="74370" x="6018213" y="3563938"/>
          <p14:tracePt t="74378" x="6010275" y="3563938"/>
          <p14:tracePt t="74456" x="6002338" y="3563938"/>
          <p14:tracePt t="74476" x="6002338" y="3571875"/>
          <p14:tracePt t="74486" x="6002338" y="3579813"/>
          <p14:tracePt t="74514" x="6010275" y="3587750"/>
          <p14:tracePt t="74522" x="6018213" y="3587750"/>
          <p14:tracePt t="74542" x="6026150" y="3587750"/>
          <p14:tracePt t="74550" x="6034088" y="3587750"/>
          <p14:tracePt t="74558" x="6043613" y="3587750"/>
          <p14:tracePt t="74566" x="6051550" y="3587750"/>
          <p14:tracePt t="74574" x="6067425" y="3587750"/>
          <p14:tracePt t="74588" x="6083300" y="3587750"/>
          <p14:tracePt t="74596" x="6091238" y="3579813"/>
          <p14:tracePt t="74604" x="6099175" y="3571875"/>
          <p14:tracePt t="74612" x="6115050" y="3556000"/>
          <p14:tracePt t="74620" x="6130925" y="3548063"/>
          <p14:tracePt t="74628" x="6146800" y="3540125"/>
          <p14:tracePt t="74636" x="6154738" y="3540125"/>
          <p14:tracePt t="74644" x="6162675" y="3532188"/>
          <p14:tracePt t="74652" x="6170613" y="3524250"/>
          <p14:tracePt t="74661" x="6170613" y="3516313"/>
          <p14:tracePt t="74668" x="6178550" y="3516313"/>
          <p14:tracePt t="74764" x="6170613" y="3516313"/>
          <p14:tracePt t="74772" x="6162675" y="3516313"/>
          <p14:tracePt t="74780" x="6154738" y="3516313"/>
          <p14:tracePt t="74788" x="6138863" y="3524250"/>
          <p14:tracePt t="74796" x="6122988" y="3532188"/>
          <p14:tracePt t="74804" x="6115050" y="3540125"/>
          <p14:tracePt t="74812" x="6099175" y="3548063"/>
          <p14:tracePt t="74820" x="6091238" y="3548063"/>
          <p14:tracePt t="74828" x="6075363" y="3556000"/>
          <p14:tracePt t="74836" x="6075363" y="3563938"/>
          <p14:tracePt t="74844" x="6067425" y="3571875"/>
          <p14:tracePt t="75164" x="6059488" y="3579813"/>
          <p14:tracePt t="75172" x="6051550" y="3595688"/>
          <p14:tracePt t="75188" x="6051550" y="3605213"/>
          <p14:tracePt t="75196" x="6043613" y="3621088"/>
          <p14:tracePt t="75204" x="6034088" y="3629025"/>
          <p14:tracePt t="75212" x="6018213" y="3636963"/>
          <p14:tracePt t="75220" x="6010275" y="3644900"/>
          <p14:tracePt t="75228" x="5994400" y="3660775"/>
          <p14:tracePt t="75234" x="5978525" y="3668713"/>
          <p14:tracePt t="75242" x="5962650" y="3676650"/>
          <p14:tracePt t="75250" x="5962650" y="3684588"/>
          <p14:tracePt t="75418" x="5970588" y="3684588"/>
          <p14:tracePt t="75426" x="5978525" y="3684588"/>
          <p14:tracePt t="75580" x="5986463" y="3684588"/>
          <p14:tracePt t="75834" x="5994400" y="3684588"/>
          <p14:tracePt t="75846" x="6002338" y="3684588"/>
          <p14:tracePt t="75870" x="6010275" y="3684588"/>
          <p14:tracePt t="75888" x="6018213" y="3684588"/>
          <p14:tracePt t="76136" x="6026150" y="3676650"/>
          <p14:tracePt t="76148" x="6034088" y="3668713"/>
          <p14:tracePt t="76156" x="6043613" y="3668713"/>
          <p14:tracePt t="76162" x="6051550" y="3668713"/>
          <p14:tracePt t="76170" x="6067425" y="3660775"/>
          <p14:tracePt t="76178" x="6083300" y="3652838"/>
          <p14:tracePt t="76194" x="6091238" y="3644900"/>
          <p14:tracePt t="76202" x="6099175" y="3644900"/>
          <p14:tracePt t="76226" x="6099175" y="3636963"/>
          <p14:tracePt t="76818" x="6099175" y="3644900"/>
          <p14:tracePt t="76824" x="6099175" y="3652838"/>
          <p14:tracePt t="76840" x="6099175" y="3660775"/>
          <p14:tracePt t="76848" x="6099175" y="3668713"/>
          <p14:tracePt t="76856" x="6099175" y="3676650"/>
          <p14:tracePt t="76864" x="6107113" y="3676650"/>
          <p14:tracePt t="76872" x="6115050" y="3684588"/>
          <p14:tracePt t="76880" x="6122988" y="3700463"/>
          <p14:tracePt t="76896" x="6138863" y="3716338"/>
          <p14:tracePt t="76904" x="6146800" y="3724275"/>
          <p14:tracePt t="76912" x="6154738" y="3732213"/>
          <p14:tracePt t="76918" x="6170613" y="3740150"/>
          <p14:tracePt t="76926" x="6178550" y="3748088"/>
          <p14:tracePt t="76934" x="6186488" y="3748088"/>
          <p14:tracePt t="76953" x="6186488" y="3756025"/>
          <p14:tracePt t="76994" x="6186488" y="3763963"/>
          <p14:tracePt t="77088" x="6194425" y="3756025"/>
          <p14:tracePt t="77096" x="6202363" y="3740150"/>
          <p14:tracePt t="77110" x="6218238" y="3724275"/>
          <p14:tracePt t="77118" x="6218238" y="3716338"/>
          <p14:tracePt t="77126" x="6226175" y="3708400"/>
          <p14:tracePt t="77134" x="6234113" y="3708400"/>
          <p14:tracePt t="77142" x="6242050" y="3700463"/>
          <p14:tracePt t="77150" x="6257925" y="3692525"/>
          <p14:tracePt t="77158" x="6273800" y="3684588"/>
          <p14:tracePt t="77166" x="6289675" y="3676650"/>
          <p14:tracePt t="77174" x="6305550" y="3668713"/>
          <p14:tracePt t="77182" x="6329363" y="3660775"/>
          <p14:tracePt t="77190" x="6353175" y="3660775"/>
          <p14:tracePt t="77196" x="6376988" y="3652838"/>
          <p14:tracePt t="77204" x="6402388" y="3636963"/>
          <p14:tracePt t="77212" x="6426200" y="3629025"/>
          <p14:tracePt t="77220" x="6434138" y="3621088"/>
          <p14:tracePt t="77228" x="6450013" y="3621088"/>
          <p14:tracePt t="77240" x="6450013" y="3613150"/>
          <p14:tracePt t="77290" x="6442075" y="3621088"/>
          <p14:tracePt t="77298" x="6434138" y="3621088"/>
          <p14:tracePt t="77306" x="6426200" y="3629025"/>
          <p14:tracePt t="77326" x="6426200" y="3636963"/>
          <p14:tracePt t="77338" x="6426200" y="3644900"/>
          <p14:tracePt t="77362" x="6426200" y="3652838"/>
          <p14:tracePt t="77375" x="6426200" y="3660775"/>
          <p14:tracePt t="77384" x="6426200" y="3668713"/>
          <p14:tracePt t="77750" x="6434138" y="3660775"/>
          <p14:tracePt t="77760" x="6434138" y="3652838"/>
          <p14:tracePt t="77812" x="6418263" y="3668713"/>
          <p14:tracePt t="77820" x="6402388" y="3684588"/>
          <p14:tracePt t="77828" x="6369050" y="3700463"/>
          <p14:tracePt t="77836" x="6337300" y="3716338"/>
          <p14:tracePt t="77844" x="6289675" y="3732213"/>
          <p14:tracePt t="77850" x="6273800" y="3740150"/>
          <p14:tracePt t="77858" x="6265863" y="3748088"/>
          <p14:tracePt t="77866" x="6249988" y="3756025"/>
          <p14:tracePt t="77874" x="6249988" y="3763963"/>
          <p14:tracePt t="77940" x="6257925" y="3748088"/>
          <p14:tracePt t="77948" x="6273800" y="3740150"/>
          <p14:tracePt t="77956" x="6281738" y="3732213"/>
          <p14:tracePt t="77964" x="6297613" y="3716338"/>
          <p14:tracePt t="77972" x="6305550" y="3708400"/>
          <p14:tracePt t="77980" x="6313488" y="3700463"/>
          <p14:tracePt t="78058" x="6313488" y="3708400"/>
          <p14:tracePt t="78212" x="6313488" y="3716338"/>
          <p14:tracePt t="78220" x="6305550" y="3732213"/>
          <p14:tracePt t="78225" x="6289675" y="3748088"/>
          <p14:tracePt t="78234" x="6273800" y="3756025"/>
          <p14:tracePt t="78242" x="6257925" y="3771900"/>
          <p14:tracePt t="78250" x="6249988" y="3779838"/>
          <p14:tracePt t="78258" x="6249988" y="3787775"/>
          <p14:tracePt t="78340" x="6249988" y="3779838"/>
          <p14:tracePt t="78348" x="6265863" y="3771900"/>
          <p14:tracePt t="78358" x="6281738" y="3763963"/>
          <p14:tracePt t="78364" x="6289675" y="3748088"/>
          <p14:tracePt t="78372" x="6297613" y="3740150"/>
          <p14:tracePt t="78380" x="6313488" y="3724275"/>
          <p14:tracePt t="78388" x="6321425" y="3724275"/>
          <p14:tracePt t="78396" x="6321425" y="3716338"/>
          <p14:tracePt t="78490" x="6313488" y="3716338"/>
          <p14:tracePt t="78498" x="6297613" y="3732213"/>
          <p14:tracePt t="78504" x="6289675" y="3740150"/>
          <p14:tracePt t="78512" x="6289675" y="3748088"/>
          <p14:tracePt t="78564" x="6289675" y="3756025"/>
          <p14:tracePt t="78576" x="6289675" y="3763963"/>
          <p14:tracePt t="78592" x="6305550" y="3763963"/>
          <p14:tracePt t="78598" x="6313488" y="3763963"/>
          <p14:tracePt t="78606" x="6329363" y="3763963"/>
          <p14:tracePt t="78614" x="6345238" y="3763963"/>
          <p14:tracePt t="78622" x="6369050" y="3763963"/>
          <p14:tracePt t="78630" x="6384925" y="3763963"/>
          <p14:tracePt t="78638" x="6410325" y="3756025"/>
          <p14:tracePt t="78646" x="6426200" y="3748088"/>
          <p14:tracePt t="78654" x="6434138" y="3740150"/>
          <p14:tracePt t="78666" x="6442075" y="3740150"/>
          <p14:tracePt t="78752" x="6426200" y="3740150"/>
          <p14:tracePt t="78760" x="6384925" y="3756025"/>
          <p14:tracePt t="78768" x="6337300" y="3763963"/>
          <p14:tracePt t="78776" x="6289675" y="3779838"/>
          <p14:tracePt t="78782" x="6265863" y="3787775"/>
          <p14:tracePt t="78802" x="6265863" y="3795713"/>
          <p14:tracePt t="78846" x="6273800" y="3779838"/>
          <p14:tracePt t="78853" x="6289675" y="3771900"/>
          <p14:tracePt t="78861" x="6321425" y="3748088"/>
          <p14:tracePt t="78870" x="6345238" y="3740150"/>
          <p14:tracePt t="78876" x="6369050" y="3724275"/>
          <p14:tracePt t="78884" x="6376988" y="3708400"/>
          <p14:tracePt t="78895" x="6392863" y="3700463"/>
          <p14:tracePt t="78899" x="6410325" y="3684588"/>
          <p14:tracePt t="78916" x="6410325" y="3676650"/>
          <p14:tracePt t="78974" x="6402388" y="3692525"/>
          <p14:tracePt t="78982" x="6384925" y="3700463"/>
          <p14:tracePt t="78990" x="6376988" y="3700463"/>
          <p14:tracePt t="79190" x="6376988" y="3708400"/>
          <p14:tracePt t="79214" x="6376988" y="3716338"/>
          <p14:tracePt t="79222" x="6376988" y="3724275"/>
          <p14:tracePt t="79230" x="6376988" y="3732213"/>
          <p14:tracePt t="79238" x="6384925" y="3740150"/>
          <p14:tracePt t="79244" x="6384925" y="3748088"/>
          <p14:tracePt t="79252" x="6392863" y="3748088"/>
          <p14:tracePt t="79284" x="6402388" y="3748088"/>
          <p14:tracePt t="79291" x="6402388" y="3771900"/>
          <p14:tracePt t="79300" x="6392863" y="3779838"/>
          <p14:tracePt t="79770" x="6410325" y="3763963"/>
          <p14:tracePt t="79778" x="6418263" y="3748088"/>
          <p14:tracePt t="79786" x="6434138" y="3740150"/>
          <p14:tracePt t="79794" x="6442075" y="3740150"/>
          <p14:tracePt t="79802" x="6450013" y="3732213"/>
          <p14:tracePt t="79810" x="6457950" y="3724275"/>
          <p14:tracePt t="79816" x="6465888" y="3724275"/>
          <p14:tracePt t="79824" x="6481763" y="3716338"/>
          <p14:tracePt t="79884" x="6489700" y="3716338"/>
          <p14:tracePt t="79934" x="6497638" y="3708400"/>
          <p14:tracePt t="79946" x="6505575" y="3700463"/>
          <p14:tracePt t="79954" x="6505575" y="3692525"/>
          <p14:tracePt t="79970" x="6513513" y="3692525"/>
          <p14:tracePt t="79978" x="6521450" y="3684588"/>
          <p14:tracePt t="79986" x="6521450" y="3676650"/>
          <p14:tracePt t="80008" x="6529388" y="3668713"/>
          <p14:tracePt t="80016" x="6529388" y="3660775"/>
          <p14:tracePt t="80264" x="6537325" y="3660775"/>
          <p14:tracePt t="80384" x="6529388" y="3660775"/>
          <p14:tracePt t="80392" x="6529388" y="3668713"/>
          <p14:tracePt t="80400" x="6521450" y="3668713"/>
          <p14:tracePt t="80408" x="6513513" y="3668713"/>
          <p14:tracePt t="80490" x="6521450" y="3668713"/>
          <p14:tracePt t="80506" x="6529388" y="3660775"/>
          <p14:tracePt t="80514" x="6529388" y="3652838"/>
          <p14:tracePt t="80522" x="6545263" y="3652838"/>
          <p14:tracePt t="80530" x="6545263" y="3644900"/>
          <p14:tracePt t="80546" x="6545263" y="3636963"/>
          <p14:tracePt t="80556" x="6553200" y="3636963"/>
          <p14:tracePt t="80568" x="6553200" y="3629025"/>
          <p14:tracePt t="80644" x="6561138" y="3621088"/>
          <p14:tracePt t="80652" x="6561138" y="3613150"/>
          <p14:tracePt t="80665" x="6561138" y="3605213"/>
          <p14:tracePt t="80686" x="6561138" y="3595688"/>
          <p14:tracePt t="80694" x="6561138" y="3587750"/>
          <p14:tracePt t="80710" x="6553200" y="3587750"/>
          <p14:tracePt t="80718" x="6545263" y="3571875"/>
          <p14:tracePt t="80726" x="6529388" y="3556000"/>
          <p14:tracePt t="80734" x="6513513" y="3548063"/>
          <p14:tracePt t="80742" x="6489700" y="3540125"/>
          <p14:tracePt t="80748" x="6473825" y="3524250"/>
          <p14:tracePt t="80756" x="6450013" y="3524250"/>
          <p14:tracePt t="80764" x="6418263" y="3516313"/>
          <p14:tracePt t="80772" x="6392863" y="3516313"/>
          <p14:tracePt t="80780" x="6369050" y="3508375"/>
          <p14:tracePt t="80788" x="6353175" y="3508375"/>
          <p14:tracePt t="80796" x="6321425" y="3500438"/>
          <p14:tracePt t="80804" x="6305550" y="3500438"/>
          <p14:tracePt t="80812" x="6289675" y="3500438"/>
          <p14:tracePt t="80820" x="6281738" y="3492500"/>
          <p14:tracePt t="80828" x="6265863" y="3484563"/>
          <p14:tracePt t="80836" x="6257925" y="3484563"/>
          <p14:tracePt t="80843" x="6249988" y="3476625"/>
          <p14:tracePt t="80850" x="6242050" y="3476625"/>
          <p14:tracePt t="80858" x="6234113" y="3476625"/>
          <p14:tracePt t="80866" x="6218238" y="3468688"/>
          <p14:tracePt t="80875" x="6210300" y="3468688"/>
          <p14:tracePt t="80882" x="6194425" y="3468688"/>
          <p14:tracePt t="80890" x="6186488" y="3468688"/>
          <p14:tracePt t="80910" x="6170613" y="3468688"/>
          <p14:tracePt t="80914" x="6162675" y="3468688"/>
          <p14:tracePt t="80932" x="6154738" y="3476625"/>
          <p14:tracePt t="80940" x="6146800" y="3476625"/>
          <p14:tracePt t="80948" x="6138863" y="3484563"/>
          <p14:tracePt t="80956" x="6138863" y="3492500"/>
          <p14:tracePt t="80964" x="6130925" y="3500438"/>
          <p14:tracePt t="80972" x="6115050" y="3500438"/>
          <p14:tracePt t="81004" x="6115050" y="3508375"/>
          <p14:tracePt t="81054" x="6115050" y="3516313"/>
          <p14:tracePt t="81078" x="6107113" y="3516313"/>
          <p14:tracePt t="81090" x="6107113" y="3524250"/>
          <p14:tracePt t="81124" x="6107113" y="3532188"/>
          <p14:tracePt t="81140" x="6107113" y="3540125"/>
          <p14:tracePt t="81148" x="6107113" y="3548063"/>
          <p14:tracePt t="81168" x="6107113" y="3556000"/>
          <p14:tracePt t="81210" x="6107113" y="3563938"/>
          <p14:tracePt t="81230" x="6099175" y="3571875"/>
          <p14:tracePt t="81238" x="6099175" y="3579813"/>
          <p14:tracePt t="81246" x="6099175" y="3587750"/>
          <p14:tracePt t="81254" x="6099175" y="3595688"/>
          <p14:tracePt t="81262" x="6099175" y="3613150"/>
          <p14:tracePt t="81278" x="6091238" y="3621088"/>
          <p14:tracePt t="81356" x="6099175" y="3621088"/>
          <p14:tracePt t="81368" x="6107113" y="3621088"/>
          <p14:tracePt t="81414" x="6115050" y="3621088"/>
          <p14:tracePt t="81426" x="6122988" y="3621088"/>
          <p14:tracePt t="81500" x="6130925" y="3621088"/>
          <p14:tracePt t="81523" x="6138863" y="3629025"/>
          <p14:tracePt t="81532" x="6138863" y="3636963"/>
          <p14:tracePt t="81540" x="6146800" y="3636963"/>
          <p14:tracePt t="81846" x="6146800" y="3652838"/>
          <p14:tracePt t="81854" x="6146800" y="3668713"/>
          <p14:tracePt t="81862" x="6130925" y="3692525"/>
          <p14:tracePt t="81868" x="6130925" y="3700463"/>
          <p14:tracePt t="81876" x="6130925" y="3732213"/>
          <p14:tracePt t="81884" x="6130925" y="3756025"/>
          <p14:tracePt t="81892" x="6130925" y="3771900"/>
          <p14:tracePt t="81900" x="6146800" y="3779838"/>
          <p14:tracePt t="81907" x="6154738" y="3795713"/>
          <p14:tracePt t="81916" x="6170613" y="3811588"/>
          <p14:tracePt t="81924" x="6186488" y="3827463"/>
          <p14:tracePt t="81932" x="6202363" y="3843338"/>
          <p14:tracePt t="81940" x="6218238" y="3851275"/>
          <p14:tracePt t="81948" x="6226175" y="3859213"/>
          <p14:tracePt t="81956" x="6242050" y="3867150"/>
          <p14:tracePt t="81962" x="6257925" y="3875088"/>
          <p14:tracePt t="81972" x="6265863" y="3875088"/>
          <p14:tracePt t="81978" x="6273800" y="3883025"/>
          <p14:tracePt t="81986" x="6289675" y="3890963"/>
          <p14:tracePt t="81994" x="6305550" y="3898900"/>
          <p14:tracePt t="82002" x="6313488" y="3898900"/>
          <p14:tracePt t="82018" x="6313488" y="3906838"/>
          <p14:tracePt t="82026" x="6321425" y="3906838"/>
          <p14:tracePt t="82034" x="6337300" y="3914775"/>
          <p14:tracePt t="82052" x="6337300" y="3922713"/>
          <p14:tracePt t="82084" x="6345238" y="3922713"/>
          <p14:tracePt t="82162" x="6353175" y="3914775"/>
          <p14:tracePt t="82170" x="6353175" y="3898900"/>
          <p14:tracePt t="82179" x="6361113" y="3890963"/>
          <p14:tracePt t="82187" x="6361113" y="3875088"/>
          <p14:tracePt t="82194" x="6361113" y="3859213"/>
          <p14:tracePt t="82203" x="6369050" y="3851275"/>
          <p14:tracePt t="82210" x="6369050" y="3835400"/>
          <p14:tracePt t="82218" x="6369050" y="3819525"/>
          <p14:tracePt t="82226" x="6376988" y="3811588"/>
          <p14:tracePt t="82232" x="6384925" y="3795713"/>
          <p14:tracePt t="82241" x="6392863" y="3779838"/>
          <p14:tracePt t="82248" x="6402388" y="3763963"/>
          <p14:tracePt t="82256" x="6410325" y="3763963"/>
          <p14:tracePt t="82264" x="6410325" y="3748088"/>
          <p14:tracePt t="82272" x="6418263" y="3732213"/>
          <p14:tracePt t="82280" x="6426200" y="3732213"/>
          <p14:tracePt t="82288" x="6434138" y="3716338"/>
          <p14:tracePt t="82297" x="6442075" y="3708400"/>
          <p14:tracePt t="82304" x="6442075" y="3700463"/>
          <p14:tracePt t="82312" x="6450013" y="3692525"/>
          <p14:tracePt t="82320" x="6450013" y="3684588"/>
          <p14:tracePt t="82326" x="6457950" y="3676650"/>
          <p14:tracePt t="82361" x="6465888" y="3668713"/>
          <p14:tracePt t="82390" x="6465888" y="3660775"/>
          <p14:tracePt t="82566" x="6457950" y="3660775"/>
          <p14:tracePt t="82574" x="6442075" y="3668713"/>
          <p14:tracePt t="82582" x="6426200" y="3676650"/>
          <p14:tracePt t="82590" x="6384925" y="3684588"/>
          <p14:tracePt t="82598" x="6353175" y="3684588"/>
          <p14:tracePt t="82604" x="6321425" y="3684588"/>
          <p14:tracePt t="82612" x="6305550" y="3684588"/>
          <p14:tracePt t="82620" x="6289675" y="3684588"/>
          <p14:tracePt t="82628" x="6273800" y="3684588"/>
          <p14:tracePt t="82636" x="6257925" y="3684588"/>
          <p14:tracePt t="82718" x="6273800" y="3676650"/>
          <p14:tracePt t="82726" x="6281738" y="3660775"/>
          <p14:tracePt t="82734" x="6297613" y="3652838"/>
          <p14:tracePt t="82742" x="6313488" y="3644900"/>
          <p14:tracePt t="82750" x="6329363" y="3629025"/>
          <p14:tracePt t="82758" x="6345238" y="3621088"/>
          <p14:tracePt t="82766" x="6353175" y="3605213"/>
          <p14:tracePt t="82774" x="6369050" y="3595688"/>
          <p14:tracePt t="82782" x="6384925" y="3587750"/>
          <p14:tracePt t="82790" x="6392863" y="3587750"/>
          <p14:tracePt t="82938" x="6392863" y="3595688"/>
          <p14:tracePt t="82946" x="6392863" y="3605213"/>
          <p14:tracePt t="82962" x="6384925" y="3613150"/>
          <p14:tracePt t="82970" x="6376988" y="3613150"/>
          <p14:tracePt t="82976" x="6376988" y="3621088"/>
          <p14:tracePt t="82983" x="6376988" y="3629025"/>
          <p14:tracePt t="82996" x="6369050" y="3629025"/>
          <p14:tracePt t="83003" x="6369050" y="3636963"/>
          <p14:tracePt t="83012" x="6361113" y="3644900"/>
          <p14:tracePt t="83090" x="6353175" y="3652838"/>
          <p14:tracePt t="84140" x="6345238" y="3652838"/>
          <p14:tracePt t="84148" x="6345238" y="3629025"/>
          <p14:tracePt t="84156" x="6345238" y="3621088"/>
          <p14:tracePt t="84164" x="6345238" y="3595688"/>
          <p14:tracePt t="84172" x="6345238" y="3579813"/>
          <p14:tracePt t="84180" x="6345238" y="3571875"/>
          <p14:tracePt t="84188" x="6345238" y="3556000"/>
          <p14:tracePt t="84196" x="6345238" y="3540125"/>
          <p14:tracePt t="84204" x="6345238" y="3532188"/>
          <p14:tracePt t="84210" x="6345238" y="3524250"/>
          <p14:tracePt t="84218" x="6345238" y="3508375"/>
          <p14:tracePt t="84226" x="6353175" y="3508375"/>
          <p14:tracePt t="84278" x="6353175" y="3500438"/>
          <p14:tracePt t="84306" x="6361113" y="3492500"/>
          <p14:tracePt t="84316" x="6369050" y="3492500"/>
          <p14:tracePt t="84324" x="6376988" y="3484563"/>
          <p14:tracePt t="84332" x="6384925" y="3484563"/>
          <p14:tracePt t="84340" x="6402388" y="3476625"/>
          <p14:tracePt t="84348" x="6418263" y="3468688"/>
          <p14:tracePt t="84360" x="6434138" y="3460750"/>
          <p14:tracePt t="84363" x="6450013" y="3452813"/>
          <p14:tracePt t="84372" x="6473825" y="3444875"/>
          <p14:tracePt t="84380" x="6505575" y="3429000"/>
          <p14:tracePt t="84388" x="6529388" y="3413125"/>
          <p14:tracePt t="84396" x="6569075" y="3405188"/>
          <p14:tracePt t="84402" x="6600825" y="3397250"/>
          <p14:tracePt t="84410" x="6640513" y="3381375"/>
          <p14:tracePt t="84418" x="6656388" y="3381375"/>
          <p14:tracePt t="84426" x="6672263" y="3373438"/>
          <p14:tracePt t="84434" x="6688138" y="3373438"/>
          <p14:tracePt t="84450" x="6688138" y="3365500"/>
          <p14:tracePt t="84524" x="6696075" y="3365500"/>
          <p14:tracePt t="84548" x="6711950" y="3365500"/>
          <p14:tracePt t="84556" x="6711950" y="3357563"/>
          <p14:tracePt t="84564" x="6711950" y="3349625"/>
          <p14:tracePt t="84572" x="6719888" y="3341688"/>
          <p14:tracePt t="84580" x="6727825" y="3341688"/>
          <p14:tracePt t="84586" x="6727825" y="3325813"/>
          <p14:tracePt t="84594" x="6727825" y="3317875"/>
          <p14:tracePt t="84602" x="6727825" y="3309938"/>
          <p14:tracePt t="84610" x="6727825" y="3294063"/>
          <p14:tracePt t="84618" x="6719888" y="3278188"/>
          <p14:tracePt t="84626" x="6704013" y="3270250"/>
          <p14:tracePt t="84634" x="6688138" y="3252788"/>
          <p14:tracePt t="84642" x="6680200" y="3236913"/>
          <p14:tracePt t="84650" x="6664325" y="3228975"/>
          <p14:tracePt t="84658" x="6656388" y="3221038"/>
          <p14:tracePt t="84666" x="6648450" y="3221038"/>
          <p14:tracePt t="84688" x="6640513" y="3221038"/>
          <p14:tracePt t="84756" x="6640513" y="3213100"/>
          <p14:tracePt t="84772" x="6640513" y="3205163"/>
          <p14:tracePt t="84846" x="6640513" y="3197225"/>
          <p14:tracePt t="84872" x="6648450" y="3197225"/>
          <p14:tracePt t="84880" x="6664325" y="3197225"/>
          <p14:tracePt t="84888" x="6672263" y="3197225"/>
          <p14:tracePt t="84907" x="6680200" y="3197225"/>
          <p14:tracePt t="84912" x="6688138" y="3197225"/>
          <p14:tracePt t="84920" x="6696075" y="3197225"/>
          <p14:tracePt t="84928" x="6711950" y="3197225"/>
          <p14:tracePt t="84936" x="6719888" y="3197225"/>
          <p14:tracePt t="85084" x="6711950" y="3205163"/>
          <p14:tracePt t="85092" x="6704013" y="3213100"/>
          <p14:tracePt t="85100" x="6696075" y="3221038"/>
          <p14:tracePt t="85108" x="6680200" y="3236913"/>
          <p14:tracePt t="85116" x="6664325" y="3252788"/>
          <p14:tracePt t="85124" x="6648450" y="3270250"/>
          <p14:tracePt t="85139" x="6640513" y="3278188"/>
          <p14:tracePt t="85146" x="6632575" y="3286125"/>
          <p14:tracePt t="85222" x="6624638" y="3294063"/>
          <p14:tracePt t="85234" x="6624638" y="3302000"/>
          <p14:tracePt t="85248" x="6624638" y="3309938"/>
          <p14:tracePt t="85255" x="6616700" y="3317875"/>
          <p14:tracePt t="85398" x="6624638" y="3309938"/>
          <p14:tracePt t="85406" x="6640513" y="3294063"/>
          <p14:tracePt t="85414" x="6656388" y="3278188"/>
          <p14:tracePt t="85420" x="6672263" y="3270250"/>
          <p14:tracePt t="85428" x="6688138" y="3252788"/>
          <p14:tracePt t="85436" x="6696075" y="3236913"/>
          <p14:tracePt t="85443" x="6711950" y="3221038"/>
          <p14:tracePt t="85452" x="6727825" y="3205163"/>
          <p14:tracePt t="85460" x="6743700" y="3197225"/>
          <p14:tracePt t="85468" x="6759575" y="3189288"/>
          <p14:tracePt t="85476" x="6769100" y="3181350"/>
          <p14:tracePt t="85484" x="6784975" y="3165475"/>
          <p14:tracePt t="85491" x="6800850" y="3157538"/>
          <p14:tracePt t="85500" x="6816725" y="3149600"/>
          <p14:tracePt t="85508" x="6824663" y="3141663"/>
          <p14:tracePt t="85516" x="6840538" y="3133725"/>
          <p14:tracePt t="85522" x="6856413" y="3125788"/>
          <p14:tracePt t="85530" x="6872288" y="3125788"/>
          <p14:tracePt t="85538" x="6880225" y="3117850"/>
          <p14:tracePt t="85546" x="6896100" y="3109913"/>
          <p14:tracePt t="85554" x="6911975" y="3101975"/>
          <p14:tracePt t="85562" x="6927850" y="3094038"/>
          <p14:tracePt t="85570" x="6935788" y="3086100"/>
          <p14:tracePt t="85578" x="6951663" y="3078163"/>
          <p14:tracePt t="85586" x="6967538" y="3070225"/>
          <p14:tracePt t="85594" x="6975475" y="3070225"/>
          <p14:tracePt t="85610" x="6991350" y="3070225"/>
          <p14:tracePt t="85616" x="6999288" y="3070225"/>
          <p14:tracePt t="85648" x="6999288" y="3062288"/>
          <p14:tracePt t="85672" x="7007225" y="3062288"/>
          <p14:tracePt t="85684" x="7007225" y="3054350"/>
          <p14:tracePt t="85722" x="7015163" y="3054350"/>
          <p14:tracePt t="85734" x="7023100" y="3046413"/>
          <p14:tracePt t="85742" x="7023100" y="3038475"/>
          <p14:tracePt t="85750" x="7031038" y="3030538"/>
          <p14:tracePt t="85758" x="7046913" y="3022600"/>
          <p14:tracePt t="85766" x="7054850" y="3006725"/>
          <p14:tracePt t="85774" x="7078663" y="2990850"/>
          <p14:tracePt t="85782" x="7102475" y="2974975"/>
          <p14:tracePt t="85788" x="7126288" y="2959100"/>
          <p14:tracePt t="85796" x="7143750" y="2943225"/>
          <p14:tracePt t="85804" x="7159625" y="2935288"/>
          <p14:tracePt t="85812" x="7175500" y="2919413"/>
          <p14:tracePt t="85828" x="7175500" y="2909888"/>
          <p14:tracePt t="85844" x="7183438" y="2909888"/>
          <p14:tracePt t="86094" x="7175500" y="2909888"/>
          <p14:tracePt t="86102" x="7167563" y="2909888"/>
          <p14:tracePt t="86110" x="7159625" y="2919413"/>
          <p14:tracePt t="86118" x="7151688" y="2919413"/>
          <p14:tracePt t="86126" x="7143750" y="2919413"/>
          <p14:tracePt t="86134" x="7126288" y="2927350"/>
          <p14:tracePt t="86192" x="7118350" y="2935288"/>
          <p14:tracePt t="86204" x="7110413" y="2935288"/>
          <p14:tracePt t="86244" x="7110413" y="2943225"/>
          <p14:tracePt t="86262" x="7110413" y="2959100"/>
          <p14:tracePt t="86948" x="7102475" y="2959100"/>
          <p14:tracePt t="86968" x="7094538" y="2959100"/>
          <p14:tracePt t="86976" x="7086600" y="2959100"/>
          <p14:tracePt t="86984" x="7086600" y="2951163"/>
          <p14:tracePt t="86992" x="7078663" y="2951163"/>
          <p14:tracePt t="87254" x="7078663" y="2943225"/>
          <p14:tracePt t="87316" x="7070725" y="2943225"/>
          <p14:tracePt t="87328" x="7054850" y="2943225"/>
          <p14:tracePt t="87344" x="7031038" y="2943225"/>
          <p14:tracePt t="87352" x="7007225" y="2951163"/>
          <p14:tracePt t="87360" x="6967538" y="2967038"/>
          <p14:tracePt t="87368" x="6911975" y="2982913"/>
          <p14:tracePt t="87374" x="6864350" y="2990850"/>
          <p14:tracePt t="87382" x="6816725" y="3014663"/>
          <p14:tracePt t="87390" x="6777038" y="3030538"/>
          <p14:tracePt t="87398" x="6743700" y="3038475"/>
          <p14:tracePt t="87406" x="6719888" y="3038475"/>
          <p14:tracePt t="87414" x="6704013" y="3046413"/>
          <p14:tracePt t="87421" x="6688138" y="3054350"/>
          <p14:tracePt t="87430" x="6680200" y="3054350"/>
          <p14:tracePt t="87438" x="6672263" y="3054350"/>
          <p14:tracePt t="87484" x="6664325" y="3054350"/>
          <p14:tracePt t="87496" x="6656388" y="3062288"/>
          <p14:tracePt t="87504" x="6640513" y="3062288"/>
          <p14:tracePt t="87512" x="6624638" y="3062288"/>
          <p14:tracePt t="87520" x="6616700" y="3062288"/>
          <p14:tracePt t="87528" x="6600825" y="3062288"/>
          <p14:tracePt t="87536" x="6592888" y="3062288"/>
          <p14:tracePt t="87798" x="6577013" y="3062288"/>
          <p14:tracePt t="87806" x="6561138" y="3062288"/>
          <p14:tracePt t="87814" x="6553200" y="3054350"/>
          <p14:tracePt t="87821" x="6537325" y="3054350"/>
          <p14:tracePt t="87830" x="6521450" y="3046413"/>
          <p14:tracePt t="87838" x="6513513" y="3046413"/>
          <p14:tracePt t="87844" x="6497638" y="3038475"/>
          <p14:tracePt t="87852" x="6481763" y="3038475"/>
          <p14:tracePt t="87860" x="6473825" y="3038475"/>
          <p14:tracePt t="87868" x="6457950" y="3038475"/>
          <p14:tracePt t="87876" x="6442075" y="3038475"/>
          <p14:tracePt t="87884" x="6418263" y="3038475"/>
          <p14:tracePt t="87892" x="6402388" y="3038475"/>
          <p14:tracePt t="87900" x="6384925" y="3046413"/>
          <p14:tracePt t="87908" x="6369050" y="3046413"/>
          <p14:tracePt t="87916" x="6337300" y="3054350"/>
          <p14:tracePt t="87924" x="6313488" y="3054350"/>
          <p14:tracePt t="87930" x="6265863" y="3062288"/>
          <p14:tracePt t="87938" x="6226175" y="3070225"/>
          <p14:tracePt t="87946" x="6178550" y="3078163"/>
          <p14:tracePt t="87954" x="6146800" y="3086100"/>
          <p14:tracePt t="87962" x="6115050" y="3101975"/>
          <p14:tracePt t="87970" x="6067425" y="3109913"/>
          <p14:tracePt t="87978" x="6051550" y="3117850"/>
          <p14:tracePt t="87986" x="6026150" y="3133725"/>
          <p14:tracePt t="87994" x="6010275" y="3141663"/>
          <p14:tracePt t="88002" x="5994400" y="3149600"/>
          <p14:tracePt t="88010" x="5986463" y="3157538"/>
          <p14:tracePt t="88018" x="5970588" y="3157538"/>
          <p14:tracePt t="88024" x="5962650" y="3165475"/>
          <p14:tracePt t="88032" x="5954713" y="3165475"/>
          <p14:tracePt t="88040" x="5946775" y="3173413"/>
          <p14:tracePt t="88048" x="5938838" y="3181350"/>
          <p14:tracePt t="88056" x="5930900" y="3189288"/>
          <p14:tracePt t="88064" x="5922963" y="3205163"/>
          <p14:tracePt t="88071" x="5907088" y="3213100"/>
          <p14:tracePt t="88080" x="5899150" y="3221038"/>
          <p14:tracePt t="88088" x="5883275" y="3228975"/>
          <p14:tracePt t="88096" x="5883275" y="3244850"/>
          <p14:tracePt t="88104" x="5867400" y="3252788"/>
          <p14:tracePt t="88110" x="5859463" y="3270250"/>
          <p14:tracePt t="88118" x="5851525" y="3286125"/>
          <p14:tracePt t="88126" x="5835650" y="3294063"/>
          <p14:tracePt t="88134" x="5827713" y="3309938"/>
          <p14:tracePt t="88142" x="5811838" y="3325813"/>
          <p14:tracePt t="88150" x="5811838" y="3341688"/>
          <p14:tracePt t="88158" x="5795963" y="3357563"/>
          <p14:tracePt t="88166" x="5788025" y="3365500"/>
          <p14:tracePt t="88174" x="5780088" y="3381375"/>
          <p14:tracePt t="88182" x="5772150" y="3397250"/>
          <p14:tracePt t="88190" x="5772150" y="3405188"/>
          <p14:tracePt t="88198" x="5764213" y="3421063"/>
          <p14:tracePt t="88206" x="5764213" y="3436938"/>
          <p14:tracePt t="88212" x="5764213" y="3444875"/>
          <p14:tracePt t="88220" x="5764213" y="3460750"/>
          <p14:tracePt t="88228" x="5764213" y="3476625"/>
          <p14:tracePt t="88236" x="5780088" y="3484563"/>
          <p14:tracePt t="88244" x="5795963" y="3492500"/>
          <p14:tracePt t="88252" x="5803900" y="3492500"/>
          <p14:tracePt t="88260" x="5811838" y="3492500"/>
          <p14:tracePt t="88268" x="5819775" y="3500438"/>
          <p14:tracePt t="88276" x="5827713" y="3500438"/>
          <p14:tracePt t="88440" x="5827713" y="3492500"/>
          <p14:tracePt t="88448" x="5827713" y="3484563"/>
          <p14:tracePt t="88480" x="5827713" y="3468688"/>
          <p14:tracePt t="88487" x="5835650" y="3452813"/>
          <p14:tracePt t="88504" x="5843588" y="3436938"/>
          <p14:tracePt t="88512" x="5843588" y="3421063"/>
          <p14:tracePt t="88520" x="5851525" y="3413125"/>
          <p14:tracePt t="88528" x="5851525" y="3397250"/>
          <p14:tracePt t="88534" x="5859463" y="3389313"/>
          <p14:tracePt t="88542" x="5859463" y="3381375"/>
          <p14:tracePt t="88550" x="5859463" y="3373438"/>
          <p14:tracePt t="88558" x="5859463" y="3365500"/>
          <p14:tracePt t="88570" x="5859463" y="3357563"/>
          <p14:tracePt t="88582" x="5867400" y="3357563"/>
          <p14:tracePt t="88762" x="5859463" y="3357563"/>
          <p14:tracePt t="88790" x="5851525" y="3357563"/>
          <p14:tracePt t="88798" x="5843588" y="3349625"/>
          <p14:tracePt t="88807" x="5843588" y="3341688"/>
          <p14:tracePt t="88826" x="5843588" y="3333750"/>
          <p14:tracePt t="88832" x="5843588" y="3325813"/>
          <p14:tracePt t="88840" x="5835650" y="3317875"/>
          <p14:tracePt t="88848" x="5835650" y="3309938"/>
          <p14:tracePt t="88857" x="5835650" y="3294063"/>
          <p14:tracePt t="88864" x="5835650" y="3286125"/>
          <p14:tracePt t="88871" x="5835650" y="3270250"/>
          <p14:tracePt t="88880" x="5835650" y="3252788"/>
          <p14:tracePt t="88890" x="5851525" y="3236913"/>
          <p14:tracePt t="88896" x="5859463" y="3228975"/>
          <p14:tracePt t="88904" x="5859463" y="3213100"/>
          <p14:tracePt t="88912" x="5867400" y="3197225"/>
          <p14:tracePt t="88920" x="5883275" y="3181350"/>
          <p14:tracePt t="88928" x="5899150" y="3165475"/>
          <p14:tracePt t="88936" x="5915025" y="3157538"/>
          <p14:tracePt t="88944" x="5930900" y="3149600"/>
          <p14:tracePt t="88952" x="5938838" y="3141663"/>
          <p14:tracePt t="88960" x="5954713" y="3133725"/>
          <p14:tracePt t="88968" x="5970588" y="3125788"/>
          <p14:tracePt t="88974" x="5986463" y="3109913"/>
          <p14:tracePt t="88982" x="5994400" y="3101975"/>
          <p14:tracePt t="88990" x="6026150" y="3101975"/>
          <p14:tracePt t="88998" x="6051550" y="3101975"/>
          <p14:tracePt t="89006" x="6083300" y="3101975"/>
          <p14:tracePt t="89014" x="6115050" y="3101975"/>
          <p14:tracePt t="89022" x="6130925" y="3101975"/>
          <p14:tracePt t="89030" x="6178550" y="3109913"/>
          <p14:tracePt t="89038" x="6194425" y="3117850"/>
          <p14:tracePt t="89044" x="6242050" y="3141663"/>
          <p14:tracePt t="89052" x="6281738" y="3149600"/>
          <p14:tracePt t="89061" x="6345238" y="3165475"/>
          <p14:tracePt t="89068" x="6384925" y="3173413"/>
          <p14:tracePt t="89076" x="6434138" y="3181350"/>
          <p14:tracePt t="89084" x="6473825" y="3181350"/>
          <p14:tracePt t="89092" x="6521450" y="3189288"/>
          <p14:tracePt t="89100" x="6561138" y="3189288"/>
          <p14:tracePt t="89108" x="6592888" y="3197225"/>
          <p14:tracePt t="89116" x="6632575" y="3197225"/>
          <p14:tracePt t="89124" x="6664325" y="3197225"/>
          <p14:tracePt t="89132" x="6688138" y="3197225"/>
          <p14:tracePt t="89140" x="6719888" y="3197225"/>
          <p14:tracePt t="89148" x="6727825" y="3197225"/>
          <p14:tracePt t="89155" x="6743700" y="3197225"/>
          <p14:tracePt t="89162" x="6759575" y="3197225"/>
          <p14:tracePt t="89170" x="6769100" y="3197225"/>
          <p14:tracePt t="89178" x="6784975" y="3197225"/>
          <p14:tracePt t="89186" x="6792913" y="3197225"/>
          <p14:tracePt t="89264" x="6792913" y="3205163"/>
          <p14:tracePt t="89276" x="6792913" y="3213100"/>
          <p14:tracePt t="89284" x="6792913" y="3221038"/>
          <p14:tracePt t="89292" x="6800850" y="3221038"/>
          <p14:tracePt t="90103" x="6816725" y="3221038"/>
          <p14:tracePt t="90110" x="6864350" y="3205163"/>
          <p14:tracePt t="90121" x="6927850" y="3189288"/>
          <p14:tracePt t="90126" x="6983413" y="3165475"/>
          <p14:tracePt t="90134" x="7038975" y="3149600"/>
          <p14:tracePt t="90142" x="7110413" y="3125788"/>
          <p14:tracePt t="90150" x="7175500" y="3109913"/>
          <p14:tracePt t="90158" x="7254875" y="3086100"/>
          <p14:tracePt t="90164" x="7326313" y="3070225"/>
          <p14:tracePt t="90172" x="7413625" y="3014663"/>
          <p14:tracePt t="90180" x="7510463" y="2943225"/>
          <p14:tracePt t="90188" x="7621588" y="2862263"/>
          <p14:tracePt t="90196" x="7772400" y="2790825"/>
          <p14:tracePt t="90204" x="7940675" y="2743200"/>
          <p14:tracePt t="90212" x="8131175" y="2695575"/>
          <p14:tracePt t="90220" x="8394700" y="2671763"/>
          <p14:tracePt t="90228" x="8618538" y="2655888"/>
          <p14:tracePt t="90236" x="8848725" y="2663825"/>
          <p14:tracePt t="90244" x="8977313" y="2695575"/>
          <p14:tracePt t="90252" x="9064625" y="2774950"/>
          <p14:tracePt t="90258" x="9104313" y="2846388"/>
          <p14:tracePt t="90266" x="9104313" y="2919413"/>
          <p14:tracePt t="90274" x="9104313" y="2927350"/>
          <p14:tracePt t="90530" x="9096375" y="2909888"/>
          <p14:tracePt t="90536" x="9080500" y="2901950"/>
          <p14:tracePt t="90544" x="9064625" y="2886075"/>
          <p14:tracePt t="90552" x="9064625" y="2878138"/>
          <p14:tracePt t="90560" x="9056688" y="2854325"/>
          <p14:tracePt t="90568" x="9056688" y="2814638"/>
          <p14:tracePt t="90576" x="9080500" y="2767013"/>
          <p14:tracePt t="90584" x="9120188" y="27114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Ring diffraction patterns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857375"/>
            <a:ext cx="36163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/>
          </p:cNvSpPr>
          <p:nvPr/>
        </p:nvSpPr>
        <p:spPr bwMode="auto">
          <a:xfrm>
            <a:off x="2624138" y="884238"/>
            <a:ext cx="3886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Larger crystals =&gt; more “spotty” patterns</a:t>
            </a:r>
          </a:p>
        </p:txBody>
      </p:sp>
      <p:sp>
        <p:nvSpPr>
          <p:cNvPr id="50181" name="Rectangle 5"/>
          <p:cNvSpPr>
            <a:spLocks/>
          </p:cNvSpPr>
          <p:nvPr/>
        </p:nvSpPr>
        <p:spPr bwMode="auto">
          <a:xfrm>
            <a:off x="2365375" y="1401763"/>
            <a:ext cx="44037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Example: ZnO nanocrystals ~20 nm in diameter</a:t>
            </a: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857375"/>
            <a:ext cx="36163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92FE01-E817-435D-B86E-6EF9AC647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7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73" x="8912225" y="2894013"/>
          <p14:tracePt t="12578" x="8705850" y="3070225"/>
          <p14:tracePt t="12587" x="8505825" y="3221038"/>
          <p14:tracePt t="12595" x="8307388" y="3381375"/>
          <p14:tracePt t="12603" x="8139113" y="3492500"/>
          <p14:tracePt t="12611" x="7972425" y="3605213"/>
          <p14:tracePt t="12619" x="7804150" y="3716338"/>
          <p14:tracePt t="12627" x="7685088" y="3795713"/>
          <p14:tracePt t="12635" x="7589838" y="3859213"/>
          <p14:tracePt t="12643" x="7502525" y="3930650"/>
          <p14:tracePt t="12651" x="7421563" y="3979863"/>
          <p14:tracePt t="12659" x="7350125" y="4035425"/>
          <p14:tracePt t="12667" x="7286625" y="4067175"/>
          <p14:tracePt t="12673" x="7231063" y="4098925"/>
          <p14:tracePt t="12681" x="7167563" y="4122738"/>
          <p14:tracePt t="12689" x="7110413" y="4146550"/>
          <p14:tracePt t="12697" x="7038975" y="4178300"/>
          <p14:tracePt t="12705" x="6967538" y="4194175"/>
          <p14:tracePt t="12713" x="6904038" y="4217988"/>
          <p14:tracePt t="12721" x="6832600" y="4225925"/>
          <p14:tracePt t="12729" x="6751638" y="4249738"/>
          <p14:tracePt t="12737" x="6719888" y="4249738"/>
          <p14:tracePt t="12745" x="6704013" y="4249738"/>
          <p14:tracePt t="12753" x="6704013" y="4241800"/>
          <p14:tracePt t="12759" x="6688138" y="4233863"/>
          <p14:tracePt t="12767" x="6664325" y="4217988"/>
          <p14:tracePt t="12775" x="6640513" y="4194175"/>
          <p14:tracePt t="12783" x="6577013" y="4154488"/>
          <p14:tracePt t="12791" x="6529388" y="4098925"/>
          <p14:tracePt t="12799" x="6473825" y="4067175"/>
          <p14:tracePt t="12807" x="6410325" y="4043363"/>
          <p14:tracePt t="12816" x="6384925" y="4027488"/>
          <p14:tracePt t="12823" x="6376988" y="4011613"/>
          <p14:tracePt t="12831" x="6376988" y="3995738"/>
          <p14:tracePt t="12839" x="6376988" y="3971925"/>
          <p14:tracePt t="12847" x="6376988" y="3914775"/>
          <p14:tracePt t="12855" x="6402388" y="3859213"/>
          <p14:tracePt t="12861" x="6418263" y="3811588"/>
          <p14:tracePt t="12869" x="6442075" y="3748088"/>
          <p14:tracePt t="12877" x="6465888" y="3692525"/>
          <p14:tracePt t="12898" x="6561138" y="3563938"/>
          <p14:tracePt t="12901" x="6624638" y="3492500"/>
          <p14:tracePt t="12909" x="6656388" y="3429000"/>
          <p14:tracePt t="12917" x="6696075" y="3397250"/>
          <p14:tracePt t="12925" x="6719888" y="3357563"/>
          <p14:tracePt t="12933" x="6743700" y="3333750"/>
          <p14:tracePt t="12941" x="6759575" y="3309938"/>
          <p14:tracePt t="12947" x="6777038" y="3286125"/>
          <p14:tracePt t="12955" x="6792913" y="3270250"/>
          <p14:tracePt t="12964" x="6800850" y="3252788"/>
          <p14:tracePt t="12971" x="6816725" y="3236913"/>
          <p14:tracePt t="12979" x="6832600" y="3228975"/>
          <p14:tracePt t="12989" x="6832600" y="3221038"/>
          <p14:tracePt t="13053" x="6824663" y="3236913"/>
          <p14:tracePt t="13061" x="6808788" y="3244850"/>
          <p14:tracePt t="13069" x="6792913" y="3252788"/>
          <p14:tracePt t="13077" x="6777038" y="3262313"/>
          <p14:tracePt t="13085" x="6743700" y="3278188"/>
          <p14:tracePt t="13093" x="6719888" y="3294063"/>
          <p14:tracePt t="13101" x="6680200" y="3302000"/>
          <p14:tracePt t="13109" x="6648450" y="3309938"/>
          <p14:tracePt t="13117" x="6640513" y="3309938"/>
          <p14:tracePt t="13125" x="6624638" y="3309938"/>
          <p14:tracePt t="13133" x="6616700" y="3309938"/>
          <p14:tracePt t="13139" x="6608763" y="3309938"/>
          <p14:tracePt t="13147" x="6600825" y="3309938"/>
          <p14:tracePt t="13155" x="6592888" y="3309938"/>
          <p14:tracePt t="13164" x="6584950" y="3309938"/>
          <p14:tracePt t="13171" x="6577013" y="3309938"/>
          <p14:tracePt t="13179" x="6569075" y="3302000"/>
          <p14:tracePt t="13187" x="6553200" y="3294063"/>
          <p14:tracePt t="13195" x="6529388" y="3286125"/>
          <p14:tracePt t="13203" x="6497638" y="3286125"/>
          <p14:tracePt t="13211" x="6481763" y="3286125"/>
          <p14:tracePt t="13219" x="6457950" y="3286125"/>
          <p14:tracePt t="13227" x="6450013" y="3286125"/>
          <p14:tracePt t="13235" x="6426200" y="3286125"/>
          <p14:tracePt t="13243" x="6410325" y="3286125"/>
          <p14:tracePt t="13249" x="6402388" y="3286125"/>
          <p14:tracePt t="13257" x="6384925" y="3286125"/>
          <p14:tracePt t="13265" x="6369050" y="3286125"/>
          <p14:tracePt t="13273" x="6361113" y="3286125"/>
          <p14:tracePt t="13281" x="6345238" y="3294063"/>
          <p14:tracePt t="13289" x="6329363" y="3309938"/>
          <p14:tracePt t="13297" x="6305550" y="3325813"/>
          <p14:tracePt t="13305" x="6273800" y="3341688"/>
          <p14:tracePt t="13314" x="6242050" y="3357563"/>
          <p14:tracePt t="13321" x="6210300" y="3373438"/>
          <p14:tracePt t="13329" x="6170613" y="3397250"/>
          <p14:tracePt t="13337" x="6138863" y="3429000"/>
          <p14:tracePt t="13343" x="6099175" y="3452813"/>
          <p14:tracePt t="13351" x="6075363" y="3484563"/>
          <p14:tracePt t="13359" x="6034088" y="3540125"/>
          <p14:tracePt t="13367" x="5994400" y="3595688"/>
          <p14:tracePt t="13375" x="5946775" y="3652838"/>
          <p14:tracePt t="13383" x="5922963" y="3708400"/>
          <p14:tracePt t="13391" x="5883275" y="3771900"/>
          <p14:tracePt t="13399" x="5867400" y="3843338"/>
          <p14:tracePt t="13407" x="5835650" y="3898900"/>
          <p14:tracePt t="13415" x="5811838" y="3963988"/>
          <p14:tracePt t="13423" x="5795963" y="4019550"/>
          <p14:tracePt t="13431" x="5772150" y="4106863"/>
          <p14:tracePt t="13437" x="5756275" y="4162425"/>
          <p14:tracePt t="13445" x="5732463" y="4217988"/>
          <p14:tracePt t="13453" x="5716588" y="4281488"/>
          <p14:tracePt t="13461" x="5716588" y="4338638"/>
          <p14:tracePt t="13469" x="5716588" y="4378325"/>
          <p14:tracePt t="13478" x="5708650" y="4433888"/>
          <p14:tracePt t="13485" x="5708650" y="4465638"/>
          <p14:tracePt t="13493" x="5708650" y="4497388"/>
          <p14:tracePt t="13501" x="5708650" y="4521200"/>
          <p14:tracePt t="13509" x="5716588" y="4552950"/>
          <p14:tracePt t="13517" x="5724525" y="4568825"/>
          <p14:tracePt t="13523" x="5740400" y="4592638"/>
          <p14:tracePt t="13531" x="5756275" y="4608513"/>
          <p14:tracePt t="13539" x="5772150" y="4624388"/>
          <p14:tracePt t="13547" x="5788025" y="4641850"/>
          <p14:tracePt t="13555" x="5803900" y="4657725"/>
          <p14:tracePt t="13563" x="5811838" y="4665663"/>
          <p14:tracePt t="13571" x="5835650" y="4681538"/>
          <p14:tracePt t="13579" x="5851525" y="4689475"/>
          <p14:tracePt t="13587" x="5867400" y="4705350"/>
          <p14:tracePt t="13595" x="5899150" y="4721225"/>
          <p14:tracePt t="13603" x="5922963" y="4729163"/>
          <p14:tracePt t="13611" x="5938838" y="4737100"/>
          <p14:tracePt t="13617" x="5946775" y="4745038"/>
          <p14:tracePt t="13625" x="5962650" y="4745038"/>
          <p14:tracePt t="13633" x="5970588" y="4745038"/>
          <p14:tracePt t="13641" x="5978525" y="4745038"/>
          <p14:tracePt t="13649" x="5994400" y="4745038"/>
          <p14:tracePt t="13657" x="6002338" y="4745038"/>
          <p14:tracePt t="13665" x="6018213" y="4745038"/>
          <p14:tracePt t="13673" x="6034088" y="4745038"/>
          <p14:tracePt t="13681" x="6051550" y="4745038"/>
          <p14:tracePt t="13689" x="6059488" y="4745038"/>
          <p14:tracePt t="13697" x="6075363" y="4737100"/>
          <p14:tracePt t="13705" x="6091238" y="4721225"/>
          <p14:tracePt t="13711" x="6107113" y="4713288"/>
          <p14:tracePt t="13719" x="6115050" y="4697413"/>
          <p14:tracePt t="13727" x="6130925" y="4689475"/>
          <p14:tracePt t="13735" x="6138863" y="4681538"/>
          <p14:tracePt t="13743" x="6146800" y="4673600"/>
          <p14:tracePt t="13751" x="6154738" y="4665663"/>
          <p14:tracePt t="13759" x="6170613" y="4649788"/>
          <p14:tracePt t="13767" x="6186488" y="4633913"/>
          <p14:tracePt t="13775" x="6194425" y="4633913"/>
          <p14:tracePt t="13783" x="6202363" y="4616450"/>
          <p14:tracePt t="13791" x="6210300" y="4600575"/>
          <p14:tracePt t="13799" x="6226175" y="4592638"/>
          <p14:tracePt t="13807" x="6234113" y="4576763"/>
          <p14:tracePt t="13815" x="6249988" y="4568825"/>
          <p14:tracePt t="13821" x="6257925" y="4560888"/>
          <p14:tracePt t="13837" x="6257925" y="4552950"/>
          <p14:tracePt t="13853" x="6265863" y="4545013"/>
          <p14:tracePt t="13861" x="6281738" y="4529138"/>
          <p14:tracePt t="13871" x="6281738" y="4521200"/>
          <p14:tracePt t="13877" x="6297613" y="4513263"/>
          <p14:tracePt t="13885" x="6297613" y="4497388"/>
          <p14:tracePt t="13893" x="6305550" y="4481513"/>
          <p14:tracePt t="13901" x="6321425" y="4465638"/>
          <p14:tracePt t="13909" x="6329363" y="4457700"/>
          <p14:tracePt t="13919" x="6337300" y="4449763"/>
          <p14:tracePt t="13925" x="6337300" y="4433888"/>
          <p14:tracePt t="13947" x="6337300" y="4425950"/>
          <p14:tracePt t="14059" x="6337300" y="4418013"/>
          <p14:tracePt t="14067" x="6337300" y="4410075"/>
          <p14:tracePt t="14153" x="6337300" y="4402138"/>
          <p14:tracePt t="14165" x="6345238" y="4386263"/>
          <p14:tracePt t="14171" x="6361113" y="4346575"/>
          <p14:tracePt t="14179" x="6384925" y="4281488"/>
          <p14:tracePt t="14187" x="6418263" y="4225925"/>
          <p14:tracePt t="14195" x="6473825" y="4146550"/>
          <p14:tracePt t="14203" x="6537325" y="4075113"/>
          <p14:tracePt t="14211" x="6592888" y="3987800"/>
          <p14:tracePt t="14219" x="6656388" y="3898900"/>
          <p14:tracePt t="14227" x="6727825" y="3811588"/>
          <p14:tracePt t="14235" x="6792913" y="3724275"/>
          <p14:tracePt t="14243" x="6848475" y="3636963"/>
          <p14:tracePt t="14251" x="6888163" y="3548063"/>
          <p14:tracePt t="14259" x="6911975" y="3484563"/>
          <p14:tracePt t="14265" x="6927850" y="3429000"/>
          <p14:tracePt t="14273" x="6943725" y="3381375"/>
          <p14:tracePt t="14281" x="6951663" y="3357563"/>
          <p14:tracePt t="14289" x="6959600" y="3349625"/>
          <p14:tracePt t="14296" x="6967538" y="3341688"/>
          <p14:tracePt t="14395" x="6967538" y="3333750"/>
          <p14:tracePt t="14583" x="6975475" y="3333750"/>
          <p14:tracePt t="14759" x="6975475" y="3325813"/>
          <p14:tracePt t="16401" x="6959600" y="3325813"/>
          <p14:tracePt t="16409" x="6935788" y="3325813"/>
          <p14:tracePt t="16417" x="6919913" y="3333750"/>
          <p14:tracePt t="16423" x="6911975" y="3333750"/>
          <p14:tracePt t="16569" x="6911975" y="3341688"/>
          <p14:tracePt t="16581" x="6904038" y="3349625"/>
          <p14:tracePt t="16589" x="6896100" y="3349625"/>
          <p14:tracePt t="16598" x="6888163" y="3357563"/>
          <p14:tracePt t="16603" x="6880225" y="3357563"/>
          <p14:tracePt t="16611" x="6872288" y="3365500"/>
          <p14:tracePt t="16619" x="6864350" y="3365500"/>
          <p14:tracePt t="16627" x="6856413" y="3373438"/>
          <p14:tracePt t="16635" x="6848475" y="3373438"/>
          <p14:tracePt t="16643" x="6840538" y="3373438"/>
          <p14:tracePt t="16667" x="6832600" y="3373438"/>
          <p14:tracePt t="16675" x="6824663" y="3373438"/>
          <p14:tracePt t="16683" x="6816725" y="3373438"/>
          <p14:tracePt t="16689" x="6800850" y="3373438"/>
          <p14:tracePt t="16697" x="6784975" y="3373438"/>
          <p14:tracePt t="16705" x="6769100" y="3373438"/>
          <p14:tracePt t="16713" x="6759575" y="3365500"/>
          <p14:tracePt t="16721" x="6743700" y="3365500"/>
          <p14:tracePt t="16729" x="6727825" y="3357563"/>
          <p14:tracePt t="16738" x="6719888" y="3349625"/>
          <p14:tracePt t="16745" x="6704013" y="3349625"/>
          <p14:tracePt t="16753" x="6688138" y="3349625"/>
          <p14:tracePt t="16761" x="6688138" y="3341688"/>
          <p14:tracePt t="16769" x="6680200" y="3341688"/>
          <p14:tracePt t="16777" x="6672263" y="3341688"/>
          <p14:tracePt t="16785" x="6664325" y="3341688"/>
          <p14:tracePt t="16803" x="6648450" y="3341688"/>
          <p14:tracePt t="16811" x="6632575" y="3341688"/>
          <p14:tracePt t="16819" x="6624638" y="3349625"/>
          <p14:tracePt t="16827" x="6608763" y="3357563"/>
          <p14:tracePt t="16835" x="6592888" y="3365500"/>
          <p14:tracePt t="16843" x="6577013" y="3373438"/>
          <p14:tracePt t="16851" x="6569075" y="3373438"/>
          <p14:tracePt t="16859" x="6553200" y="3381375"/>
          <p14:tracePt t="16867" x="6529388" y="3389313"/>
          <p14:tracePt t="16873" x="6513513" y="3397250"/>
          <p14:tracePt t="16881" x="6505575" y="3397250"/>
          <p14:tracePt t="16898" x="6481763" y="3405188"/>
          <p14:tracePt t="16905" x="6473825" y="3413125"/>
          <p14:tracePt t="16913" x="6457950" y="3413125"/>
          <p14:tracePt t="16921" x="6442075" y="3421063"/>
          <p14:tracePt t="16929" x="6418263" y="3429000"/>
          <p14:tracePt t="16937" x="6392863" y="3436938"/>
          <p14:tracePt t="16945" x="6361113" y="3436938"/>
          <p14:tracePt t="16953" x="6337300" y="3444875"/>
          <p14:tracePt t="16961" x="6305550" y="3444875"/>
          <p14:tracePt t="16967" x="6281738" y="3452813"/>
          <p14:tracePt t="16975" x="6249988" y="3460750"/>
          <p14:tracePt t="16983" x="6242050" y="3460750"/>
          <p14:tracePt t="16991" x="6226175" y="3460750"/>
          <p14:tracePt t="16999" x="6210300" y="3460750"/>
          <p14:tracePt t="17007" x="6202363" y="3460750"/>
          <p14:tracePt t="17015" x="6186488" y="3460750"/>
          <p14:tracePt t="17023" x="6170613" y="3460750"/>
          <p14:tracePt t="17031" x="6162675" y="3468688"/>
          <p14:tracePt t="17039" x="6146800" y="3468688"/>
          <p14:tracePt t="17047" x="6130925" y="3468688"/>
          <p14:tracePt t="17055" x="6122988" y="3476625"/>
          <p14:tracePt t="17061" x="6107113" y="3476625"/>
          <p14:tracePt t="17069" x="6099175" y="3484563"/>
          <p14:tracePt t="17211" x="6091238" y="3484563"/>
          <p14:tracePt t="17235" x="6083300" y="3492500"/>
          <p14:tracePt t="17245" x="6067425" y="3500438"/>
          <p14:tracePt t="17253" x="6067425" y="3508375"/>
          <p14:tracePt t="17261" x="6051550" y="3524250"/>
          <p14:tracePt t="17269" x="6034088" y="3540125"/>
          <p14:tracePt t="17277" x="6018213" y="3548063"/>
          <p14:tracePt t="17285" x="6002338" y="3563938"/>
          <p14:tracePt t="17293" x="5994400" y="3579813"/>
          <p14:tracePt t="17301" x="5986463" y="3587750"/>
          <p14:tracePt t="17430" x="5970588" y="3587750"/>
          <p14:tracePt t="17559" x="5962650" y="3587750"/>
          <p14:tracePt t="17705" x="5962650" y="3571875"/>
          <p14:tracePt t="17712" x="5978525" y="3563938"/>
          <p14:tracePt t="17719" x="5986463" y="3548063"/>
          <p14:tracePt t="17727" x="5994400" y="3532188"/>
          <p14:tracePt t="17735" x="6010275" y="3516313"/>
          <p14:tracePt t="17744" x="6018213" y="3500438"/>
          <p14:tracePt t="17751" x="6026150" y="3492500"/>
          <p14:tracePt t="17759" x="6043613" y="3476625"/>
          <p14:tracePt t="17767" x="6059488" y="3460750"/>
          <p14:tracePt t="17775" x="6075363" y="3444875"/>
          <p14:tracePt t="17783" x="6099175" y="3429000"/>
          <p14:tracePt t="17791" x="6122988" y="3413125"/>
          <p14:tracePt t="17799" x="6162675" y="3397250"/>
          <p14:tracePt t="17805" x="6234113" y="3381375"/>
          <p14:tracePt t="17813" x="6321425" y="3357563"/>
          <p14:tracePt t="17821" x="6402388" y="3333750"/>
          <p14:tracePt t="17828" x="6489700" y="3317875"/>
          <p14:tracePt t="17837" x="6569075" y="3294063"/>
          <p14:tracePt t="17845" x="6656388" y="3270250"/>
          <p14:tracePt t="17853" x="6727825" y="3262313"/>
          <p14:tracePt t="17862" x="6800850" y="3244850"/>
          <p14:tracePt t="17869" x="6848475" y="3221038"/>
          <p14:tracePt t="17877" x="6856413" y="3213100"/>
          <p14:tracePt t="17897" x="6864350" y="3213100"/>
          <p14:tracePt t="18123" x="6864350" y="3228975"/>
          <p14:tracePt t="18131" x="6864350" y="3236913"/>
          <p14:tracePt t="18139" x="6864350" y="3252788"/>
          <p14:tracePt t="18147" x="6864350" y="3270250"/>
          <p14:tracePt t="18155" x="6872288" y="3278188"/>
          <p14:tracePt t="18162" x="6880225" y="3294063"/>
          <p14:tracePt t="18171" x="6888163" y="3309938"/>
          <p14:tracePt t="18177" x="6896100" y="3325813"/>
          <p14:tracePt t="18185" x="6904038" y="3333750"/>
          <p14:tracePt t="18193" x="6911975" y="3341688"/>
          <p14:tracePt t="18201" x="6919913" y="3341688"/>
          <p14:tracePt t="18209" x="6927850" y="3341688"/>
          <p14:tracePt t="18217" x="6927850" y="3349625"/>
          <p14:tracePt t="18369" x="6927850" y="3341688"/>
          <p14:tracePt t="18385" x="6927850" y="3325813"/>
          <p14:tracePt t="18393" x="6927850" y="3309938"/>
          <p14:tracePt t="18401" x="6919913" y="3302000"/>
          <p14:tracePt t="18409" x="6904038" y="3286125"/>
          <p14:tracePt t="18417" x="6888163" y="3278188"/>
          <p14:tracePt t="18425" x="6888163" y="3270250"/>
          <p14:tracePt t="18451" x="6888163" y="3262313"/>
          <p14:tracePt t="18475" x="6880225" y="3262313"/>
          <p14:tracePt t="18577" x="6872288" y="3262313"/>
          <p14:tracePt t="24611" x="6864350" y="3262313"/>
          <p14:tracePt t="24619" x="6856413" y="3244850"/>
          <p14:tracePt t="24627" x="6848475" y="3244850"/>
          <p14:tracePt t="24635" x="6848475" y="3236913"/>
          <p14:tracePt t="24642" x="6840538" y="3236913"/>
          <p14:tracePt t="24659" x="6832600" y="3228975"/>
          <p14:tracePt t="24667" x="6824663" y="3213100"/>
          <p14:tracePt t="24676" x="6808788" y="3205163"/>
          <p14:tracePt t="24683" x="6800850" y="3189288"/>
          <p14:tracePt t="24691" x="6792913" y="3173413"/>
          <p14:tracePt t="24699" x="6777038" y="3157538"/>
          <p14:tracePt t="24707" x="6759575" y="3149600"/>
          <p14:tracePt t="24713" x="6743700" y="3133725"/>
          <p14:tracePt t="24721" x="6735763" y="3125788"/>
          <p14:tracePt t="24729" x="6727825" y="3125788"/>
          <p14:tracePt t="24737" x="6711950" y="3117850"/>
          <p14:tracePt t="24745" x="6704013" y="3117850"/>
          <p14:tracePt t="24753" x="6688138" y="3117850"/>
          <p14:tracePt t="24761" x="6672263" y="3125788"/>
          <p14:tracePt t="24769" x="6640513" y="3141663"/>
          <p14:tracePt t="24777" x="6592888" y="3157538"/>
          <p14:tracePt t="24785" x="6537325" y="3173413"/>
          <p14:tracePt t="24793" x="6473825" y="3197225"/>
          <p14:tracePt t="24799" x="6434138" y="3213100"/>
          <p14:tracePt t="24807" x="6410325" y="3228975"/>
          <p14:tracePt t="24815" x="6392863" y="3244850"/>
          <p14:tracePt t="24823" x="6376988" y="3244850"/>
          <p14:tracePt t="24831" x="6376988" y="3252788"/>
          <p14:tracePt t="24901" x="6369050" y="3252788"/>
          <p14:tracePt t="24913" x="6345238" y="3252788"/>
          <p14:tracePt t="24921" x="6329363" y="3262313"/>
          <p14:tracePt t="24929" x="6281738" y="3270250"/>
          <p14:tracePt t="24937" x="6242050" y="3294063"/>
          <p14:tracePt t="24945" x="6194425" y="3309938"/>
          <p14:tracePt t="24954" x="6146800" y="3325813"/>
          <p14:tracePt t="24961" x="6122988" y="3333750"/>
          <p14:tracePt t="24969" x="6099175" y="3349625"/>
          <p14:tracePt t="24977" x="6083300" y="3357563"/>
          <p14:tracePt t="24983" x="6075363" y="3365500"/>
          <p14:tracePt t="24992" x="6067425" y="3373438"/>
          <p14:tracePt t="24999" x="6059488" y="3373438"/>
          <p14:tracePt t="25007" x="6059488" y="3381375"/>
          <p14:tracePt t="25015" x="6051550" y="3389313"/>
          <p14:tracePt t="25024" x="6043613" y="3397250"/>
          <p14:tracePt t="25043" x="6034088" y="3405188"/>
          <p14:tracePt t="25051" x="6034088" y="3413125"/>
          <p14:tracePt t="25058" x="6018213" y="3421063"/>
          <p14:tracePt t="25067" x="6002338" y="3436938"/>
          <p14:tracePt t="25075" x="5986463" y="3452813"/>
          <p14:tracePt t="25081" x="5978525" y="3468688"/>
          <p14:tracePt t="25089" x="5962650" y="3484563"/>
          <p14:tracePt t="25097" x="5946775" y="3500438"/>
          <p14:tracePt t="25105" x="5930900" y="3508375"/>
          <p14:tracePt t="25115" x="5915025" y="3524250"/>
          <p14:tracePt t="25121" x="5899150" y="3540125"/>
          <p14:tracePt t="25129" x="5899150" y="3556000"/>
          <p14:tracePt t="25137" x="5883275" y="3563938"/>
          <p14:tracePt t="25145" x="5867400" y="3571875"/>
          <p14:tracePt t="25153" x="5859463" y="3579813"/>
          <p14:tracePt t="25161" x="5851525" y="3595688"/>
          <p14:tracePt t="25167" x="5835650" y="3613150"/>
          <p14:tracePt t="25175" x="5827713" y="3621088"/>
          <p14:tracePt t="25183" x="5819775" y="3629025"/>
          <p14:tracePt t="25191" x="5811838" y="3636963"/>
          <p14:tracePt t="25251" x="5819775" y="3629025"/>
          <p14:tracePt t="25258" x="5835650" y="3587750"/>
          <p14:tracePt t="25265" x="5851525" y="3571875"/>
          <p14:tracePt t="25273" x="5867400" y="3548063"/>
          <p14:tracePt t="25281" x="5883275" y="3524250"/>
          <p14:tracePt t="25289" x="5899150" y="3500438"/>
          <p14:tracePt t="25297" x="5915025" y="3484563"/>
          <p14:tracePt t="25305" x="5922963" y="3468688"/>
          <p14:tracePt t="25313" x="5946775" y="3452813"/>
          <p14:tracePt t="25321" x="5970588" y="3436938"/>
          <p14:tracePt t="25329" x="6002338" y="3421063"/>
          <p14:tracePt t="25337" x="6051550" y="3405188"/>
          <p14:tracePt t="25345" x="6107113" y="3389313"/>
          <p14:tracePt t="25351" x="6170613" y="3365500"/>
          <p14:tracePt t="25359" x="6242050" y="3349625"/>
          <p14:tracePt t="25367" x="6321425" y="3325813"/>
          <p14:tracePt t="25375" x="6410325" y="3302000"/>
          <p14:tracePt t="25383" x="6489700" y="3294063"/>
          <p14:tracePt t="25391" x="6592888" y="3270250"/>
          <p14:tracePt t="25399" x="6672263" y="3262313"/>
          <p14:tracePt t="25407" x="6759575" y="3252788"/>
          <p14:tracePt t="25415" x="6840538" y="3236913"/>
          <p14:tracePt t="25423" x="6919913" y="3236913"/>
          <p14:tracePt t="25431" x="7007225" y="3236913"/>
          <p14:tracePt t="25439" x="7070725" y="3236913"/>
          <p14:tracePt t="25445" x="7126288" y="3236913"/>
          <p14:tracePt t="25453" x="7151688" y="3236913"/>
          <p14:tracePt t="25463" x="7175500" y="3236913"/>
          <p14:tracePt t="25478" x="7183438" y="3244850"/>
          <p14:tracePt t="25485" x="7191375" y="3244850"/>
          <p14:tracePt t="25497" x="7191375" y="3252788"/>
          <p14:tracePt t="25517" x="7199313" y="3252788"/>
          <p14:tracePt t="25525" x="7199313" y="3270250"/>
          <p14:tracePt t="25533" x="7199313" y="3286125"/>
          <p14:tracePt t="25539" x="7207250" y="3294063"/>
          <p14:tracePt t="25547" x="7215188" y="3309938"/>
          <p14:tracePt t="25555" x="7215188" y="3325813"/>
          <p14:tracePt t="25563" x="7223125" y="3325813"/>
          <p14:tracePt t="25571" x="7223125" y="3341688"/>
          <p14:tracePt t="25579" x="7231063" y="3357563"/>
          <p14:tracePt t="25595" x="7231063" y="3365500"/>
          <p14:tracePt t="25603" x="7231063" y="3373438"/>
          <p14:tracePt t="25927" x="7231063" y="3381375"/>
          <p14:tracePt t="25939" x="7223125" y="3381375"/>
          <p14:tracePt t="25947" x="7223125" y="3389313"/>
          <p14:tracePt t="25955" x="7215188" y="3405188"/>
          <p14:tracePt t="25963" x="7199313" y="3413125"/>
          <p14:tracePt t="25971" x="7191375" y="3429000"/>
          <p14:tracePt t="25979" x="7175500" y="3444875"/>
          <p14:tracePt t="25987" x="7167563" y="3460750"/>
          <p14:tracePt t="25995" x="7151688" y="3476625"/>
          <p14:tracePt t="26001" x="7151688" y="3492500"/>
          <p14:tracePt t="26009" x="7135813" y="3508375"/>
          <p14:tracePt t="26017" x="7126288" y="3524250"/>
          <p14:tracePt t="26025" x="7118350" y="3540125"/>
          <p14:tracePt t="26033" x="7110413" y="3540125"/>
          <p14:tracePt t="26041" x="7110413" y="3548063"/>
          <p14:tracePt t="26053" x="7110413" y="3556000"/>
          <p14:tracePt t="26111" x="7110413" y="3563938"/>
          <p14:tracePt t="26159" x="7110413" y="3548063"/>
          <p14:tracePt t="26167" x="7110413" y="3540125"/>
          <p14:tracePt t="26174" x="7110413" y="3524250"/>
          <p14:tracePt t="26183" x="7118350" y="3508375"/>
          <p14:tracePt t="26192" x="7118350" y="3500438"/>
          <p14:tracePt t="26199" x="7118350" y="3476625"/>
          <p14:tracePt t="26207" x="7118350" y="3460750"/>
          <p14:tracePt t="26215" x="7118350" y="3436938"/>
          <p14:tracePt t="26223" x="7110413" y="3421063"/>
          <p14:tracePt t="26231" x="7094538" y="3405188"/>
          <p14:tracePt t="26239" x="7078663" y="3381375"/>
          <p14:tracePt t="26247" x="7062788" y="3365500"/>
          <p14:tracePt t="26253" x="7054850" y="3349625"/>
          <p14:tracePt t="26261" x="7038975" y="3341688"/>
          <p14:tracePt t="26269" x="7023100" y="3325813"/>
          <p14:tracePt t="26277" x="7007225" y="3309938"/>
          <p14:tracePt t="26285" x="6991350" y="3294063"/>
          <p14:tracePt t="26293" x="6975475" y="3278188"/>
          <p14:tracePt t="26301" x="6959600" y="3262313"/>
          <p14:tracePt t="26309" x="6943725" y="3244850"/>
          <p14:tracePt t="26317" x="6919913" y="3236913"/>
          <p14:tracePt t="26325" x="6888163" y="3221038"/>
          <p14:tracePt t="26333" x="6856413" y="3197225"/>
          <p14:tracePt t="26341" x="6832600" y="3189288"/>
          <p14:tracePt t="26347" x="6784975" y="3165475"/>
          <p14:tracePt t="26355" x="6769100" y="3157538"/>
          <p14:tracePt t="26363" x="6743700" y="3149600"/>
          <p14:tracePt t="26371" x="6727825" y="3149600"/>
          <p14:tracePt t="26379" x="6704013" y="3149600"/>
          <p14:tracePt t="26387" x="6696075" y="3149600"/>
          <p14:tracePt t="26395" x="6680200" y="3149600"/>
          <p14:tracePt t="26403" x="6664325" y="3149600"/>
          <p14:tracePt t="26411" x="6656388" y="3149600"/>
          <p14:tracePt t="26419" x="6640513" y="3149600"/>
          <p14:tracePt t="26427" x="6616700" y="3149600"/>
          <p14:tracePt t="26433" x="6577013" y="3149600"/>
          <p14:tracePt t="26441" x="6545263" y="3149600"/>
          <p14:tracePt t="26449" x="6521450" y="3149600"/>
          <p14:tracePt t="26457" x="6497638" y="3149600"/>
          <p14:tracePt t="26465" x="6473825" y="3149600"/>
          <p14:tracePt t="26473" x="6465888" y="3149600"/>
          <p14:tracePt t="26481" x="6450013" y="3149600"/>
          <p14:tracePt t="26489" x="6434138" y="3149600"/>
          <p14:tracePt t="26497" x="6418263" y="3141663"/>
          <p14:tracePt t="26505" x="6410325" y="3141663"/>
          <p14:tracePt t="26513" x="6392863" y="3133725"/>
          <p14:tracePt t="26519" x="6384925" y="3133725"/>
          <p14:tracePt t="26527" x="6376988" y="3133725"/>
          <p14:tracePt t="26535" x="6361113" y="3133725"/>
          <p14:tracePt t="26543" x="6337300" y="3133725"/>
          <p14:tracePt t="26551" x="6321425" y="3133725"/>
          <p14:tracePt t="26559" x="6297613" y="3149600"/>
          <p14:tracePt t="26567" x="6265863" y="3157538"/>
          <p14:tracePt t="26575" x="6242050" y="3173413"/>
          <p14:tracePt t="26583" x="6210300" y="3189288"/>
          <p14:tracePt t="26591" x="6186488" y="3205163"/>
          <p14:tracePt t="26599" x="6170613" y="3213100"/>
          <p14:tracePt t="26607" x="6154738" y="3228975"/>
          <p14:tracePt t="26613" x="6146800" y="3244850"/>
          <p14:tracePt t="26621" x="6130925" y="3262313"/>
          <p14:tracePt t="26629" x="6115050" y="3278188"/>
          <p14:tracePt t="26637" x="6099175" y="3286125"/>
          <p14:tracePt t="26645" x="6083300" y="3302000"/>
          <p14:tracePt t="26653" x="6075363" y="3317875"/>
          <p14:tracePt t="26661" x="6067425" y="3333750"/>
          <p14:tracePt t="26669" x="6059488" y="3349625"/>
          <p14:tracePt t="26677" x="6051550" y="3357563"/>
          <p14:tracePt t="26685" x="6043613" y="3381375"/>
          <p14:tracePt t="26693" x="6034088" y="3405188"/>
          <p14:tracePt t="26701" x="6034088" y="3421063"/>
          <p14:tracePt t="26707" x="6026150" y="3452813"/>
          <p14:tracePt t="26715" x="6018213" y="3468688"/>
          <p14:tracePt t="26723" x="6010275" y="3500438"/>
          <p14:tracePt t="26731" x="6002338" y="3532188"/>
          <p14:tracePt t="26739" x="5986463" y="3556000"/>
          <p14:tracePt t="26747" x="5970588" y="3587750"/>
          <p14:tracePt t="26755" x="5962650" y="3613150"/>
          <p14:tracePt t="26763" x="5946775" y="3629025"/>
          <p14:tracePt t="26771" x="5938838" y="3644900"/>
          <p14:tracePt t="26779" x="5930900" y="3652838"/>
          <p14:tracePt t="26787" x="5922963" y="3668713"/>
          <p14:tracePt t="26795" x="5907088" y="3684588"/>
          <p14:tracePt t="26801" x="5899150" y="3700463"/>
          <p14:tracePt t="26810" x="5891213" y="3700463"/>
          <p14:tracePt t="26817" x="5883275" y="3716338"/>
          <p14:tracePt t="26824" x="5883275" y="3724275"/>
          <p14:tracePt t="26833" x="5883275" y="3732213"/>
          <p14:tracePt t="26842" x="5875338" y="3740150"/>
          <p14:tracePt t="26853" x="5867400" y="3748088"/>
          <p14:tracePt t="26861" x="5867400" y="3756025"/>
          <p14:tracePt t="26919" x="5867400" y="3740150"/>
          <p14:tracePt t="26927" x="5867400" y="3724275"/>
          <p14:tracePt t="26935" x="5867400" y="3716338"/>
          <p14:tracePt t="26943" x="5867400" y="3692525"/>
          <p14:tracePt t="26951" x="5875338" y="3660775"/>
          <p14:tracePt t="26959" x="5891213" y="3629025"/>
          <p14:tracePt t="26967" x="5899150" y="3595688"/>
          <p14:tracePt t="26974" x="5915025" y="3563938"/>
          <p14:tracePt t="26983" x="5930900" y="3540125"/>
          <p14:tracePt t="26992" x="5946775" y="3516313"/>
          <p14:tracePt t="26999" x="5962650" y="3492500"/>
          <p14:tracePt t="27008" x="5978525" y="3468688"/>
          <p14:tracePt t="27015" x="5994400" y="3452813"/>
          <p14:tracePt t="27023" x="6010275" y="3444875"/>
          <p14:tracePt t="27029" x="6026150" y="3429000"/>
          <p14:tracePt t="27037" x="6043613" y="3413125"/>
          <p14:tracePt t="27045" x="6067425" y="3397250"/>
          <p14:tracePt t="27053" x="6099175" y="3381375"/>
          <p14:tracePt t="27061" x="6146800" y="3365500"/>
          <p14:tracePt t="27069" x="6194425" y="3341688"/>
          <p14:tracePt t="27077" x="6242050" y="3325813"/>
          <p14:tracePt t="27085" x="6297613" y="3302000"/>
          <p14:tracePt t="27093" x="6353175" y="3286125"/>
          <p14:tracePt t="27101" x="6418263" y="3270250"/>
          <p14:tracePt t="27110" x="6473825" y="3244850"/>
          <p14:tracePt t="27115" x="6537325" y="3228975"/>
          <p14:tracePt t="27123" x="6592888" y="3205163"/>
          <p14:tracePt t="27131" x="6648450" y="3189288"/>
          <p14:tracePt t="27139" x="6696075" y="3181350"/>
          <p14:tracePt t="27147" x="6735763" y="3165475"/>
          <p14:tracePt t="27155" x="6769100" y="3165475"/>
          <p14:tracePt t="27163" x="6800850" y="3157538"/>
          <p14:tracePt t="27171" x="6832600" y="3157538"/>
          <p14:tracePt t="27179" x="6856413" y="3157538"/>
          <p14:tracePt t="27187" x="6872288" y="3157538"/>
          <p14:tracePt t="27195" x="6888163" y="3157538"/>
          <p14:tracePt t="27203" x="6904038" y="3157538"/>
          <p14:tracePt t="27209" x="6919913" y="3165475"/>
          <p14:tracePt t="27217" x="6927850" y="3173413"/>
          <p14:tracePt t="27225" x="6943725" y="3181350"/>
          <p14:tracePt t="27233" x="6959600" y="3197225"/>
          <p14:tracePt t="27241" x="6975475" y="3213100"/>
          <p14:tracePt t="27249" x="6983413" y="3228975"/>
          <p14:tracePt t="27258" x="6999288" y="3236913"/>
          <p14:tracePt t="27265" x="7015163" y="3252788"/>
          <p14:tracePt t="27273" x="7031038" y="3270250"/>
          <p14:tracePt t="27281" x="7046913" y="3286125"/>
          <p14:tracePt t="27289" x="7062788" y="3302000"/>
          <p14:tracePt t="27297" x="7070725" y="3309938"/>
          <p14:tracePt t="27303" x="7078663" y="3325813"/>
          <p14:tracePt t="27311" x="7094538" y="3341688"/>
          <p14:tracePt t="27319" x="7110413" y="3365500"/>
          <p14:tracePt t="27327" x="7126288" y="3389313"/>
          <p14:tracePt t="27335" x="7143750" y="3413125"/>
          <p14:tracePt t="27343" x="7159625" y="3429000"/>
          <p14:tracePt t="27351" x="7167563" y="3460750"/>
          <p14:tracePt t="27359" x="7183438" y="3500438"/>
          <p14:tracePt t="27367" x="7199313" y="3540125"/>
          <p14:tracePt t="27374" x="7223125" y="3605213"/>
          <p14:tracePt t="27383" x="7239000" y="3652838"/>
          <p14:tracePt t="27391" x="7254875" y="3708400"/>
          <p14:tracePt t="27397" x="7278688" y="3763963"/>
          <p14:tracePt t="27405" x="7294563" y="3811588"/>
          <p14:tracePt t="27413" x="7318375" y="3859213"/>
          <p14:tracePt t="27421" x="7334250" y="3914775"/>
          <p14:tracePt t="27429" x="7350125" y="3963988"/>
          <p14:tracePt t="27437" x="7358063" y="4011613"/>
          <p14:tracePt t="27445" x="7381875" y="4051300"/>
          <p14:tracePt t="27453" x="7389813" y="4083050"/>
          <p14:tracePt t="27461" x="7397750" y="4106863"/>
          <p14:tracePt t="27469" x="7405688" y="4146550"/>
          <p14:tracePt t="27478" x="7413625" y="4194175"/>
          <p14:tracePt t="27482" x="7413625" y="4225925"/>
          <p14:tracePt t="27491" x="7413625" y="4249738"/>
          <p14:tracePt t="27499" x="7413625" y="4265613"/>
          <p14:tracePt t="27507" x="7413625" y="4291013"/>
          <p14:tracePt t="27515" x="7413625" y="4322763"/>
          <p14:tracePt t="27523" x="7413625" y="4354513"/>
          <p14:tracePt t="27531" x="7413625" y="4370388"/>
          <p14:tracePt t="27539" x="7413625" y="4402138"/>
          <p14:tracePt t="27547" x="7405688" y="4433888"/>
          <p14:tracePt t="27555" x="7405688" y="4457700"/>
          <p14:tracePt t="27563" x="7389813" y="4481513"/>
          <p14:tracePt t="27571" x="7381875" y="4513263"/>
          <p14:tracePt t="27577" x="7366000" y="4545013"/>
          <p14:tracePt t="27585" x="7350125" y="4568825"/>
          <p14:tracePt t="27593" x="7334250" y="4600575"/>
          <p14:tracePt t="27601" x="7318375" y="4633913"/>
          <p14:tracePt t="27609" x="7302500" y="4649788"/>
          <p14:tracePt t="27617" x="7286625" y="4665663"/>
          <p14:tracePt t="27624" x="7270750" y="4681538"/>
          <p14:tracePt t="27633" x="7254875" y="4697413"/>
          <p14:tracePt t="27641" x="7246938" y="4705350"/>
          <p14:tracePt t="27649" x="7231063" y="4721225"/>
          <p14:tracePt t="27658" x="7215188" y="4737100"/>
          <p14:tracePt t="27665" x="7199313" y="4752975"/>
          <p14:tracePt t="27671" x="7183438" y="4760913"/>
          <p14:tracePt t="27679" x="7175500" y="4776788"/>
          <p14:tracePt t="27687" x="7151688" y="4776788"/>
          <p14:tracePt t="27695" x="7135813" y="4792663"/>
          <p14:tracePt t="27703" x="7118350" y="4808538"/>
          <p14:tracePt t="27711" x="7094538" y="4816475"/>
          <p14:tracePt t="27719" x="7078663" y="4816475"/>
          <p14:tracePt t="27727" x="7054850" y="4824413"/>
          <p14:tracePt t="27735" x="7031038" y="4824413"/>
          <p14:tracePt t="27743" x="7007225" y="4832350"/>
          <p14:tracePt t="27751" x="6975475" y="4832350"/>
          <p14:tracePt t="27758" x="6951663" y="4832350"/>
          <p14:tracePt t="27765" x="6927850" y="4832350"/>
          <p14:tracePt t="27773" x="6904038" y="4832350"/>
          <p14:tracePt t="27781" x="6880225" y="4832350"/>
          <p14:tracePt t="27789" x="6840538" y="4832350"/>
          <p14:tracePt t="27797" x="6808788" y="4840288"/>
          <p14:tracePt t="27805" x="6784975" y="4840288"/>
          <p14:tracePt t="27813" x="6751638" y="4840288"/>
          <p14:tracePt t="27821" x="6711950" y="4840288"/>
          <p14:tracePt t="27829" x="6656388" y="4840288"/>
          <p14:tracePt t="27837" x="6592888" y="4848225"/>
          <p14:tracePt t="27843" x="6545263" y="4848225"/>
          <p14:tracePt t="27851" x="6497638" y="4848225"/>
          <p14:tracePt t="27859" x="6457950" y="4848225"/>
          <p14:tracePt t="27867" x="6426200" y="4848225"/>
          <p14:tracePt t="27875" x="6392863" y="4848225"/>
          <p14:tracePt t="27883" x="6353175" y="4848225"/>
          <p14:tracePt t="27891" x="6321425" y="4848225"/>
          <p14:tracePt t="27899" x="6289675" y="4840288"/>
          <p14:tracePt t="27908" x="6257925" y="4824413"/>
          <p14:tracePt t="27915" x="6226175" y="4808538"/>
          <p14:tracePt t="27923" x="6194425" y="4792663"/>
          <p14:tracePt t="27931" x="6146800" y="4768850"/>
          <p14:tracePt t="27937" x="6099175" y="4752975"/>
          <p14:tracePt t="27945" x="6051550" y="4737100"/>
          <p14:tracePt t="27953" x="6026150" y="4721225"/>
          <p14:tracePt t="27961" x="6010275" y="4705350"/>
          <p14:tracePt t="27969" x="5994400" y="4697413"/>
          <p14:tracePt t="27977" x="5970588" y="4681538"/>
          <p14:tracePt t="27985" x="5954713" y="4665663"/>
          <p14:tracePt t="27993" x="5938838" y="4649788"/>
          <p14:tracePt t="28001" x="5922963" y="4633913"/>
          <p14:tracePt t="28009" x="5907088" y="4608513"/>
          <p14:tracePt t="28017" x="5891213" y="4584700"/>
          <p14:tracePt t="28024" x="5875338" y="4545013"/>
          <p14:tracePt t="28033" x="5859463" y="4505325"/>
          <p14:tracePt t="28039" x="5843588" y="4465638"/>
          <p14:tracePt t="28047" x="5835650" y="4418013"/>
          <p14:tracePt t="28055" x="5827713" y="4370388"/>
          <p14:tracePt t="28063" x="5819775" y="4338638"/>
          <p14:tracePt t="28076" x="5819775" y="4314825"/>
          <p14:tracePt t="28078" x="5819775" y="4291013"/>
          <p14:tracePt t="28087" x="5819775" y="4249738"/>
          <p14:tracePt t="28095" x="5819775" y="4217988"/>
          <p14:tracePt t="28103" x="5819775" y="4178300"/>
          <p14:tracePt t="28111" x="5827713" y="4130675"/>
          <p14:tracePt t="28119" x="5835650" y="4083050"/>
          <p14:tracePt t="28127" x="5843588" y="4027488"/>
          <p14:tracePt t="28135" x="5851525" y="3995738"/>
          <p14:tracePt t="28143" x="5859463" y="3938588"/>
          <p14:tracePt t="28149" x="5867400" y="3906838"/>
          <p14:tracePt t="28157" x="5875338" y="3875088"/>
          <p14:tracePt t="28165" x="5883275" y="3835400"/>
          <p14:tracePt t="28173" x="5891213" y="3803650"/>
          <p14:tracePt t="28181" x="5915025" y="3756025"/>
          <p14:tracePt t="28189" x="5930900" y="3708400"/>
          <p14:tracePt t="28197" x="5946775" y="3652838"/>
          <p14:tracePt t="28205" x="5970588" y="3587750"/>
          <p14:tracePt t="28213" x="5986463" y="3532188"/>
          <p14:tracePt t="28221" x="6010275" y="3476625"/>
          <p14:tracePt t="28229" x="6026150" y="3413125"/>
          <p14:tracePt t="28237" x="6051550" y="3357563"/>
          <p14:tracePt t="28245" x="6067425" y="3302000"/>
          <p14:tracePt t="28253" x="6091238" y="3236913"/>
          <p14:tracePt t="28261" x="6107113" y="3181350"/>
          <p14:tracePt t="28267" x="6122988" y="3133725"/>
          <p14:tracePt t="28275" x="6146800" y="3086100"/>
          <p14:tracePt t="28283" x="6162675" y="3038475"/>
          <p14:tracePt t="28290" x="6178550" y="2998788"/>
          <p14:tracePt t="28299" x="6202363" y="2959100"/>
          <p14:tracePt t="28307" x="6210300" y="2943225"/>
          <p14:tracePt t="28315" x="6226175" y="2919413"/>
          <p14:tracePt t="28323" x="6242050" y="2894013"/>
          <p14:tracePt t="28331" x="6257925" y="2878138"/>
          <p14:tracePt t="28339" x="6273800" y="2862263"/>
          <p14:tracePt t="28347" x="6297613" y="2846388"/>
          <p14:tracePt t="28353" x="6313488" y="2830513"/>
          <p14:tracePt t="28361" x="6321425" y="2822575"/>
          <p14:tracePt t="28369" x="6337300" y="2806700"/>
          <p14:tracePt t="28377" x="6369050" y="2790825"/>
          <p14:tracePt t="28385" x="6410325" y="2774950"/>
          <p14:tracePt t="28393" x="6450013" y="2751138"/>
          <p14:tracePt t="28401" x="6497638" y="2735263"/>
          <p14:tracePt t="28409" x="6545263" y="2727325"/>
          <p14:tracePt t="28417" x="6600825" y="2727325"/>
          <p14:tracePt t="28425" x="6640513" y="2727325"/>
          <p14:tracePt t="28433" x="6672263" y="2727325"/>
          <p14:tracePt t="28441" x="6719888" y="2727325"/>
          <p14:tracePt t="28447" x="6769100" y="2735263"/>
          <p14:tracePt t="28455" x="6800850" y="2751138"/>
          <p14:tracePt t="28463" x="6848475" y="2774950"/>
          <p14:tracePt t="28471" x="6896100" y="2790825"/>
          <p14:tracePt t="28479" x="6951663" y="2806700"/>
          <p14:tracePt t="28487" x="6999288" y="2830513"/>
          <p14:tracePt t="28495" x="7054850" y="2846388"/>
          <p14:tracePt t="28503" x="7102475" y="2878138"/>
          <p14:tracePt t="28511" x="7135813" y="2894013"/>
          <p14:tracePt t="28519" x="7183438" y="2909888"/>
          <p14:tracePt t="28527" x="7207250" y="2927350"/>
          <p14:tracePt t="28535" x="7239000" y="2943225"/>
          <p14:tracePt t="28540" x="7278688" y="2967038"/>
          <p14:tracePt t="28549" x="7302500" y="3006725"/>
          <p14:tracePt t="28557" x="7342188" y="3038475"/>
          <p14:tracePt t="28565" x="7366000" y="3078163"/>
          <p14:tracePt t="28573" x="7389813" y="3109913"/>
          <p14:tracePt t="28581" x="7429500" y="3149600"/>
          <p14:tracePt t="28589" x="7453313" y="3181350"/>
          <p14:tracePt t="28597" x="7469188" y="3221038"/>
          <p14:tracePt t="28605" x="7502525" y="3270250"/>
          <p14:tracePt t="28613" x="7518400" y="3309938"/>
          <p14:tracePt t="28621" x="7542213" y="3357563"/>
          <p14:tracePt t="28627" x="7558088" y="3421063"/>
          <p14:tracePt t="28635" x="7573963" y="3460750"/>
          <p14:tracePt t="28643" x="7597775" y="3524250"/>
          <p14:tracePt t="28651" x="7605713" y="3563938"/>
          <p14:tracePt t="28659" x="7621588" y="3629025"/>
          <p14:tracePt t="28667" x="7629525" y="3668713"/>
          <p14:tracePt t="28675" x="7645400" y="3716338"/>
          <p14:tracePt t="28683" x="7653338" y="3771900"/>
          <p14:tracePt t="28691" x="7653338" y="3827463"/>
          <p14:tracePt t="28699" x="7653338" y="3883025"/>
          <p14:tracePt t="28707" x="7653338" y="3938588"/>
          <p14:tracePt t="28715" x="7629525" y="3995738"/>
          <p14:tracePt t="28721" x="7621588" y="4059238"/>
          <p14:tracePt t="28729" x="7597775" y="4114800"/>
          <p14:tracePt t="28737" x="7581900" y="4170363"/>
          <p14:tracePt t="28745" x="7566025" y="4233863"/>
          <p14:tracePt t="28753" x="7542213" y="4291013"/>
          <p14:tracePt t="28761" x="7526338" y="4346575"/>
          <p14:tracePt t="28769" x="7502525" y="4410075"/>
          <p14:tracePt t="28777" x="7485063" y="4465638"/>
          <p14:tracePt t="28785" x="7469188" y="4497388"/>
          <p14:tracePt t="28793" x="7445375" y="4545013"/>
          <p14:tracePt t="28801" x="7429500" y="4568825"/>
          <p14:tracePt t="28807" x="7413625" y="4600575"/>
          <p14:tracePt t="28815" x="7397750" y="4624388"/>
          <p14:tracePt t="28824" x="7381875" y="4649788"/>
          <p14:tracePt t="28831" x="7373938" y="4673600"/>
          <p14:tracePt t="28839" x="7358063" y="4689475"/>
          <p14:tracePt t="28847" x="7342188" y="4697413"/>
          <p14:tracePt t="28855" x="7326313" y="4713288"/>
          <p14:tracePt t="28863" x="7310438" y="4729163"/>
          <p14:tracePt t="28876" x="7294563" y="4745038"/>
          <p14:tracePt t="28879" x="7286625" y="4760913"/>
          <p14:tracePt t="28887" x="7270750" y="4776788"/>
          <p14:tracePt t="28895" x="7254875" y="4784725"/>
          <p14:tracePt t="28903" x="7239000" y="4800600"/>
          <p14:tracePt t="28909" x="7223125" y="4808538"/>
          <p14:tracePt t="28917" x="7215188" y="4816475"/>
          <p14:tracePt t="28925" x="7199313" y="4824413"/>
          <p14:tracePt t="28933" x="7183438" y="4832350"/>
          <p14:tracePt t="28940" x="7167563" y="4840288"/>
          <p14:tracePt t="28949" x="7151688" y="4840288"/>
          <p14:tracePt t="28957" x="7126288" y="4848225"/>
          <p14:tracePt t="28965" x="7102475" y="4848225"/>
          <p14:tracePt t="28973" x="7078663" y="4848225"/>
          <p14:tracePt t="28981" x="7038975" y="4856163"/>
          <p14:tracePt t="28989" x="6983413" y="4856163"/>
          <p14:tracePt t="28995" x="6927850" y="4856163"/>
          <p14:tracePt t="29003" x="6872288" y="4856163"/>
          <p14:tracePt t="29011" x="6808788" y="4856163"/>
          <p14:tracePt t="29019" x="6751638" y="4856163"/>
          <p14:tracePt t="29027" x="6704013" y="4856163"/>
          <p14:tracePt t="29035" x="6656388" y="4856163"/>
          <p14:tracePt t="29043" x="6592888" y="4848225"/>
          <p14:tracePt t="29051" x="6537325" y="4848225"/>
          <p14:tracePt t="29059" x="6497638" y="4848225"/>
          <p14:tracePt t="29067" x="6442075" y="4840288"/>
          <p14:tracePt t="29075" x="6392863" y="4832350"/>
          <p14:tracePt t="29083" x="6337300" y="4824413"/>
          <p14:tracePt t="29089" x="6281738" y="4800600"/>
          <p14:tracePt t="29097" x="6226175" y="4792663"/>
          <p14:tracePt t="29105" x="6162675" y="4776788"/>
          <p14:tracePt t="29113" x="6107113" y="4752975"/>
          <p14:tracePt t="29121" x="6051550" y="4737100"/>
          <p14:tracePt t="29129" x="5986463" y="4705350"/>
          <p14:tracePt t="29137" x="5938838" y="4689475"/>
          <p14:tracePt t="29145" x="5891213" y="4665663"/>
          <p14:tracePt t="29153" x="5851525" y="4649788"/>
          <p14:tracePt t="29161" x="5827713" y="4633913"/>
          <p14:tracePt t="29169" x="5803900" y="4616450"/>
          <p14:tracePt t="29175" x="5772150" y="4600575"/>
          <p14:tracePt t="29183" x="5756275" y="4584700"/>
          <p14:tracePt t="29191" x="5740400" y="4576763"/>
          <p14:tracePt t="29199" x="5724525" y="4560888"/>
          <p14:tracePt t="29207" x="5708650" y="4537075"/>
          <p14:tracePt t="29215" x="5692775" y="4505325"/>
          <p14:tracePt t="29223" x="5676900" y="4473575"/>
          <p14:tracePt t="29231" x="5659438" y="4410075"/>
          <p14:tracePt t="29239" x="5635625" y="4354513"/>
          <p14:tracePt t="29247" x="5619750" y="4291013"/>
          <p14:tracePt t="29255" x="5619750" y="4241800"/>
          <p14:tracePt t="29263" x="5611813" y="4210050"/>
          <p14:tracePt t="29271" x="5611813" y="4178300"/>
          <p14:tracePt t="29279" x="5611813" y="4154488"/>
          <p14:tracePt t="29285" x="5611813" y="4106863"/>
          <p14:tracePt t="29293" x="5611813" y="4075113"/>
          <p14:tracePt t="29301" x="5619750" y="4027488"/>
          <p14:tracePt t="29311" x="5627688" y="3995738"/>
          <p14:tracePt t="29317" x="5643563" y="3963988"/>
          <p14:tracePt t="29325" x="5659438" y="3930650"/>
          <p14:tracePt t="29333" x="5667375" y="3906838"/>
          <p14:tracePt t="29341" x="5684838" y="3883025"/>
          <p14:tracePt t="29349" x="5692775" y="3859213"/>
          <p14:tracePt t="29357" x="5708650" y="3843338"/>
          <p14:tracePt t="29365" x="5716588" y="3835400"/>
          <p14:tracePt t="29373" x="5732463" y="3811588"/>
          <p14:tracePt t="29381" x="5732463" y="3795713"/>
          <p14:tracePt t="29389" x="5748338" y="3779838"/>
          <p14:tracePt t="29397" x="5764213" y="3756025"/>
          <p14:tracePt t="29403" x="5780088" y="3732213"/>
          <p14:tracePt t="29411" x="5795963" y="3708400"/>
          <p14:tracePt t="29419" x="5811838" y="3700463"/>
          <p14:tracePt t="29427" x="5827713" y="3676650"/>
          <p14:tracePt t="29435" x="5843588" y="3644900"/>
          <p14:tracePt t="29443" x="5859463" y="3621088"/>
          <p14:tracePt t="29451" x="5875338" y="3587750"/>
          <p14:tracePt t="29459" x="5891213" y="3563938"/>
          <p14:tracePt t="29467" x="5907088" y="3540125"/>
          <p14:tracePt t="29477" x="5922963" y="3524250"/>
          <p14:tracePt t="29483" x="5962650" y="3508375"/>
          <p14:tracePt t="29491" x="5978525" y="3492500"/>
          <p14:tracePt t="29497" x="6018213" y="3476625"/>
          <p14:tracePt t="29505" x="6059488" y="3460750"/>
          <p14:tracePt t="29513" x="6083300" y="3452813"/>
          <p14:tracePt t="29521" x="6115050" y="3436938"/>
          <p14:tracePt t="29529" x="6138863" y="3429000"/>
          <p14:tracePt t="29537" x="6170613" y="3421063"/>
          <p14:tracePt t="29545" x="6202363" y="3413125"/>
          <p14:tracePt t="29553" x="6234113" y="3413125"/>
          <p14:tracePt t="29561" x="6242050" y="3405188"/>
          <p14:tracePt t="29569" x="6257925" y="3405188"/>
          <p14:tracePt t="29577" x="6273800" y="3397250"/>
          <p14:tracePt t="29585" x="6281738" y="3397250"/>
          <p14:tracePt t="29603" x="6289675" y="3397250"/>
          <p14:tracePt t="29611" x="6305550" y="3397250"/>
          <p14:tracePt t="29619" x="6321425" y="3389313"/>
          <p14:tracePt t="29627" x="6353175" y="3389313"/>
          <p14:tracePt t="29635" x="6369050" y="3389313"/>
          <p14:tracePt t="29643" x="6392863" y="3389313"/>
          <p14:tracePt t="29651" x="6410325" y="3389313"/>
          <p14:tracePt t="29659" x="6442075" y="3389313"/>
          <p14:tracePt t="29667" x="6465888" y="3397250"/>
          <p14:tracePt t="29675" x="6481763" y="3397250"/>
          <p14:tracePt t="29681" x="6489700" y="3405188"/>
          <p14:tracePt t="29689" x="6505575" y="3405188"/>
          <p14:tracePt t="29697" x="6521450" y="3413125"/>
          <p14:tracePt t="29705" x="6529388" y="3413125"/>
          <p14:tracePt t="29713" x="6545263" y="3413125"/>
          <p14:tracePt t="29721" x="6561138" y="3421063"/>
          <p14:tracePt t="29729" x="6577013" y="3421063"/>
          <p14:tracePt t="29737" x="6584950" y="3421063"/>
          <p14:tracePt t="29745" x="6608763" y="3421063"/>
          <p14:tracePt t="29753" x="6640513" y="3421063"/>
          <p14:tracePt t="29761" x="6680200" y="3421063"/>
          <p14:tracePt t="29767" x="6735763" y="3421063"/>
          <p14:tracePt t="29775" x="6777038" y="3421063"/>
          <p14:tracePt t="29783" x="6832600" y="3405188"/>
          <p14:tracePt t="29791" x="6880225" y="3405188"/>
          <p14:tracePt t="29799" x="6911975" y="3405188"/>
          <p14:tracePt t="29808" x="6935788" y="3405188"/>
          <p14:tracePt t="29815" x="6951663" y="3405188"/>
          <p14:tracePt t="29824" x="6967538" y="3405188"/>
          <p14:tracePt t="29831" x="6983413" y="3413125"/>
          <p14:tracePt t="29839" x="6991350" y="3429000"/>
          <p14:tracePt t="29847" x="7007225" y="3444875"/>
          <p14:tracePt t="29853" x="7023100" y="3460750"/>
          <p14:tracePt t="29861" x="7038975" y="3468688"/>
          <p14:tracePt t="29869" x="7054850" y="3476625"/>
          <p14:tracePt t="29891" x="7070725" y="3500438"/>
          <p14:tracePt t="29893" x="7086600" y="3508375"/>
          <p14:tracePt t="29901" x="7086600" y="3516313"/>
          <p14:tracePt t="29909" x="7102475" y="3532188"/>
          <p14:tracePt t="29917" x="7118350" y="3548063"/>
          <p14:tracePt t="29933" x="7135813" y="3563938"/>
          <p14:tracePt t="29941" x="7143750" y="3579813"/>
          <p14:tracePt t="29947" x="7159625" y="3605213"/>
          <p14:tracePt t="29955" x="7175500" y="3629025"/>
          <p14:tracePt t="29963" x="7191375" y="3660775"/>
          <p14:tracePt t="29971" x="7207250" y="3692525"/>
          <p14:tracePt t="29979" x="7231063" y="3740150"/>
          <p14:tracePt t="29987" x="7246938" y="3795713"/>
          <p14:tracePt t="29995" x="7270750" y="3851275"/>
          <p14:tracePt t="30003" x="7302500" y="3930650"/>
          <p14:tracePt t="30011" x="7318375" y="3987800"/>
          <p14:tracePt t="30019" x="7334250" y="4043363"/>
          <p14:tracePt t="30027" x="7358063" y="4106863"/>
          <p14:tracePt t="30035" x="7373938" y="4146550"/>
          <p14:tracePt t="30043" x="7381875" y="4194175"/>
          <p14:tracePt t="30049" x="7405688" y="4241800"/>
          <p14:tracePt t="30057" x="7421563" y="4273550"/>
          <p14:tracePt t="30065" x="7429500" y="4306888"/>
          <p14:tracePt t="30073" x="7445375" y="4322763"/>
          <p14:tracePt t="30081" x="7445375" y="4330700"/>
          <p14:tracePt t="30089" x="7445375" y="4346575"/>
          <p14:tracePt t="30097" x="7445375" y="4362450"/>
          <p14:tracePt t="30105" x="7445375" y="4370388"/>
          <p14:tracePt t="30113" x="7445375" y="4386263"/>
          <p14:tracePt t="30121" x="7445375" y="4402138"/>
          <p14:tracePt t="30129" x="7445375" y="4410075"/>
          <p14:tracePt t="30143" x="7445375" y="4418013"/>
          <p14:tracePt t="30151" x="7445375" y="4433888"/>
          <p14:tracePt t="30167" x="7437438" y="4433888"/>
          <p14:tracePt t="30175" x="7429500" y="4449763"/>
          <p14:tracePt t="30191" x="7421563" y="4457700"/>
          <p14:tracePt t="30199" x="7413625" y="4457700"/>
          <p14:tracePt t="30207" x="7405688" y="4473575"/>
          <p14:tracePt t="30215" x="7397750" y="4481513"/>
          <p14:tracePt t="30221" x="7381875" y="4489450"/>
          <p14:tracePt t="30229" x="7366000" y="4497388"/>
          <p14:tracePt t="30237" x="7350125" y="4505325"/>
          <p14:tracePt t="30245" x="7342188" y="4505325"/>
          <p14:tracePt t="30253" x="7326313" y="4521200"/>
          <p14:tracePt t="30261" x="7310438" y="4529138"/>
          <p14:tracePt t="30269" x="7286625" y="4537075"/>
          <p14:tracePt t="30277" x="7262813" y="4552950"/>
          <p14:tracePt t="30285" x="7231063" y="4560888"/>
          <p14:tracePt t="30293" x="7207250" y="4560888"/>
          <p14:tracePt t="30301" x="7175500" y="4568825"/>
          <p14:tracePt t="30309" x="7143750" y="4568825"/>
          <p14:tracePt t="30317" x="7110413" y="4568825"/>
          <p14:tracePt t="30323" x="7070725" y="4568825"/>
          <p14:tracePt t="30331" x="7031038" y="4568825"/>
          <p14:tracePt t="30339" x="6983413" y="4576763"/>
          <p14:tracePt t="30347" x="6935788" y="4592638"/>
          <p14:tracePt t="30355" x="6888163" y="4616450"/>
          <p14:tracePt t="30363" x="6848475" y="4633913"/>
          <p14:tracePt t="30371" x="6824663" y="4649788"/>
          <p14:tracePt t="30379" x="6800850" y="4665663"/>
          <p14:tracePt t="30387" x="6769100" y="4689475"/>
          <p14:tracePt t="30395" x="6743700" y="4705350"/>
          <p14:tracePt t="30403" x="6719888" y="4721225"/>
          <p14:tracePt t="30409" x="6704013" y="4729163"/>
          <p14:tracePt t="30417" x="6696075" y="4737100"/>
          <p14:tracePt t="30425" x="6696075" y="4745038"/>
          <p14:tracePt t="30433" x="6688138" y="4745038"/>
          <p14:tracePt t="30503" x="6680200" y="4745038"/>
          <p14:tracePt t="30515" x="6672263" y="4752975"/>
          <p14:tracePt t="30523" x="6640513" y="4752975"/>
          <p14:tracePt t="30531" x="6584950" y="4752975"/>
          <p14:tracePt t="30539" x="6513513" y="4752975"/>
          <p14:tracePt t="30547" x="6434138" y="4752975"/>
          <p14:tracePt t="30555" x="6353175" y="4752975"/>
          <p14:tracePt t="30563" x="6297613" y="4752975"/>
          <p14:tracePt t="30571" x="6249988" y="4752975"/>
          <p14:tracePt t="30579" x="6226175" y="4752975"/>
          <p14:tracePt t="30585" x="6210300" y="4745038"/>
          <p14:tracePt t="30633" x="6202363" y="4737100"/>
          <p14:tracePt t="30649" x="6194425" y="4729163"/>
          <p14:tracePt t="30657" x="6186488" y="4721225"/>
          <p14:tracePt t="30665" x="6178550" y="4713288"/>
          <p14:tracePt t="30673" x="6162675" y="4697413"/>
          <p14:tracePt t="30701" x="6154738" y="4689475"/>
          <p14:tracePt t="30706" x="6146800" y="4673600"/>
          <p14:tracePt t="30715" x="6138863" y="4665663"/>
          <p14:tracePt t="30723" x="6130925" y="4649788"/>
          <p14:tracePt t="30731" x="6122988" y="4624388"/>
          <p14:tracePt t="30739" x="6115050" y="4608513"/>
          <p14:tracePt t="30747" x="6099175" y="4592638"/>
          <p14:tracePt t="30755" x="6091238" y="4584700"/>
          <p14:tracePt t="30763" x="6075363" y="4568825"/>
          <p14:tracePt t="30771" x="6067425" y="4552950"/>
          <p14:tracePt t="30779" x="6051550" y="4529138"/>
          <p14:tracePt t="30787" x="6051550" y="4513263"/>
          <p14:tracePt t="30795" x="6043613" y="4489450"/>
          <p14:tracePt t="30801" x="6034088" y="4465638"/>
          <p14:tracePt t="30809" x="6026150" y="4441825"/>
          <p14:tracePt t="30817" x="6018213" y="4418013"/>
          <p14:tracePt t="30825" x="6002338" y="4394200"/>
          <p14:tracePt t="30833" x="5986463" y="4370388"/>
          <p14:tracePt t="30841" x="5970588" y="4354513"/>
          <p14:tracePt t="30849" x="5954713" y="4330700"/>
          <p14:tracePt t="30856" x="5930900" y="4306888"/>
          <p14:tracePt t="30865" x="5899150" y="4273550"/>
          <p14:tracePt t="30873" x="5875338" y="4265613"/>
          <p14:tracePt t="30892" x="5835650" y="4233863"/>
          <p14:tracePt t="30895" x="5819775" y="4217988"/>
          <p14:tracePt t="30903" x="5803900" y="4202113"/>
          <p14:tracePt t="30911" x="5788025" y="4186238"/>
          <p14:tracePt t="30919" x="5788025" y="4178300"/>
          <p14:tracePt t="30927" x="5780088" y="4162425"/>
          <p14:tracePt t="30935" x="5772150" y="4146550"/>
          <p14:tracePt t="30943" x="5772150" y="4138613"/>
          <p14:tracePt t="30951" x="5764213" y="4122738"/>
          <p14:tracePt t="30959" x="5756275" y="4106863"/>
          <p14:tracePt t="30967" x="5748338" y="4090988"/>
          <p14:tracePt t="30975" x="5748338" y="4083050"/>
          <p14:tracePt t="30981" x="5748338" y="4067175"/>
          <p14:tracePt t="30990" x="5748338" y="4051300"/>
          <p14:tracePt t="30997" x="5748338" y="4043363"/>
          <p14:tracePt t="31005" x="5748338" y="4027488"/>
          <p14:tracePt t="31013" x="5748338" y="4011613"/>
          <p14:tracePt t="31021" x="5756275" y="4003675"/>
          <p14:tracePt t="31029" x="5772150" y="3987800"/>
          <p14:tracePt t="31037" x="5788025" y="3971925"/>
          <p14:tracePt t="31045" x="5795963" y="3956050"/>
          <p14:tracePt t="31053" x="5811838" y="3938588"/>
          <p14:tracePt t="31061" x="5827713" y="3914775"/>
          <p14:tracePt t="31067" x="5843588" y="3898900"/>
          <p14:tracePt t="31075" x="5859463" y="3883025"/>
          <p14:tracePt t="31083" x="5867400" y="3867150"/>
          <p14:tracePt t="31091" x="5883275" y="3843338"/>
          <p14:tracePt t="31099" x="5891213" y="3827463"/>
          <p14:tracePt t="31106" x="5899150" y="3819525"/>
          <p14:tracePt t="31115" x="5907088" y="3803650"/>
          <p14:tracePt t="31123" x="5915025" y="3787775"/>
          <p14:tracePt t="31131" x="5922963" y="3771900"/>
          <p14:tracePt t="31139" x="5938838" y="3756025"/>
          <p14:tracePt t="31147" x="5954713" y="3748088"/>
          <p14:tracePt t="31155" x="5970588" y="3724275"/>
          <p14:tracePt t="31161" x="5986463" y="3676650"/>
          <p14:tracePt t="31169" x="6018213" y="3652838"/>
          <p14:tracePt t="31177" x="6059488" y="3605213"/>
          <p14:tracePt t="31185" x="6107113" y="3563938"/>
          <p14:tracePt t="31193" x="6154738" y="3524250"/>
          <p14:tracePt t="31201" x="6194425" y="3484563"/>
          <p14:tracePt t="31209" x="6234113" y="3436938"/>
          <p14:tracePt t="31217" x="6265863" y="3413125"/>
          <p14:tracePt t="31225" x="6281738" y="3389313"/>
          <p14:tracePt t="31233" x="6297613" y="3381375"/>
          <p14:tracePt t="31241" x="6305550" y="3365500"/>
          <p14:tracePt t="31255" x="6313488" y="3365500"/>
          <p14:tracePt t="31271" x="6313488" y="3357563"/>
          <p14:tracePt t="31279" x="6313488" y="3349625"/>
          <p14:tracePt t="31287" x="6329363" y="3341688"/>
          <p14:tracePt t="31295" x="6329363" y="3325813"/>
          <p14:tracePt t="31303" x="6345238" y="3302000"/>
          <p14:tracePt t="31311" x="6353175" y="3286125"/>
          <p14:tracePt t="31319" x="6361113" y="3278188"/>
          <p14:tracePt t="31327" x="6361113" y="3262313"/>
          <p14:tracePt t="31335" x="6361113" y="3244850"/>
          <p14:tracePt t="31343" x="6361113" y="3236913"/>
          <p14:tracePt t="31349" x="6353175" y="3221038"/>
          <p14:tracePt t="31357" x="6337300" y="3205163"/>
          <p14:tracePt t="31365" x="6321425" y="3189288"/>
          <p14:tracePt t="31373" x="6305550" y="3173413"/>
          <p14:tracePt t="31381" x="6297613" y="3165475"/>
          <p14:tracePt t="31389" x="6281738" y="3157538"/>
          <p14:tracePt t="31397" x="6273800" y="3149600"/>
          <p14:tracePt t="31437" x="6273800" y="3141663"/>
          <p14:tracePt t="31451" x="6281738" y="3125788"/>
          <p14:tracePt t="31459" x="6297613" y="3117850"/>
          <p14:tracePt t="31467" x="6313488" y="3101975"/>
          <p14:tracePt t="31475" x="6329363" y="3094038"/>
          <p14:tracePt t="31483" x="6361113" y="3086100"/>
          <p14:tracePt t="31491" x="6392863" y="3070225"/>
          <p14:tracePt t="31499" x="6426200" y="3062288"/>
          <p14:tracePt t="31507" x="6457950" y="3054350"/>
          <p14:tracePt t="31515" x="6489700" y="3046413"/>
          <p14:tracePt t="31523" x="6545263" y="3046413"/>
          <p14:tracePt t="31529" x="6600825" y="3038475"/>
          <p14:tracePt t="31537" x="6656388" y="3038475"/>
          <p14:tracePt t="31545" x="6696075" y="3038475"/>
          <p14:tracePt t="31553" x="6727825" y="3038475"/>
          <p14:tracePt t="31561" x="6743700" y="3038475"/>
          <p14:tracePt t="31569" x="6759575" y="3038475"/>
          <p14:tracePt t="31577" x="6777038" y="3046413"/>
          <p14:tracePt t="31585" x="6792913" y="3054350"/>
          <p14:tracePt t="31593" x="6808788" y="3062288"/>
          <p14:tracePt t="31601" x="6816725" y="3062288"/>
          <p14:tracePt t="31609" x="6824663" y="3062288"/>
          <p14:tracePt t="31617" x="6832600" y="3070225"/>
          <p14:tracePt t="31623" x="6840538" y="3070225"/>
          <p14:tracePt t="31643" x="6840538" y="3078163"/>
          <p14:tracePt t="31651" x="6840538" y="3086100"/>
          <p14:tracePt t="31659" x="6840538" y="3094038"/>
          <p14:tracePt t="31667" x="6840538" y="3101975"/>
          <p14:tracePt t="31675" x="6832600" y="3117850"/>
          <p14:tracePt t="31695" x="6824663" y="3117850"/>
          <p14:tracePt t="31703" x="6824663" y="3125788"/>
          <p14:tracePt t="31749" x="6824663" y="3133725"/>
          <p14:tracePt t="31769" x="6824663" y="3141663"/>
          <p14:tracePt t="31777" x="6824663" y="3149600"/>
          <p14:tracePt t="31785" x="6824663" y="3165475"/>
          <p14:tracePt t="31799" x="6824663" y="3173413"/>
          <p14:tracePt t="31807" x="6840538" y="3189288"/>
          <p14:tracePt t="31815" x="6856413" y="3197225"/>
          <p14:tracePt t="31823" x="6864350" y="3205163"/>
          <p14:tracePt t="31831" x="6880225" y="3221038"/>
          <p14:tracePt t="31839" x="6896100" y="3236913"/>
          <p14:tracePt t="31847" x="6927850" y="3252788"/>
          <p14:tracePt t="31855" x="6975475" y="3270250"/>
          <p14:tracePt t="31863" x="7007225" y="3286125"/>
          <p14:tracePt t="31871" x="7038975" y="3294063"/>
          <p14:tracePt t="31879" x="7062788" y="3294063"/>
          <p14:tracePt t="31891" x="7086600" y="3302000"/>
          <p14:tracePt t="31895" x="7094538" y="3302000"/>
          <p14:tracePt t="31901" x="7110413" y="3302000"/>
          <p14:tracePt t="31909" x="7118350" y="3302000"/>
          <p14:tracePt t="31991" x="7118350" y="3309938"/>
          <p14:tracePt t="32003" x="7118350" y="3317875"/>
          <p14:tracePt t="32011" x="7118350" y="3325813"/>
          <p14:tracePt t="32027" x="7118350" y="3333750"/>
          <p14:tracePt t="32047" x="7118350" y="3341688"/>
          <p14:tracePt t="32161" x="7110413" y="3341688"/>
          <p14:tracePt t="32180" x="7102475" y="3333750"/>
          <p14:tracePt t="32309" x="7102475" y="3325813"/>
          <p14:tracePt t="32321" x="7102475" y="3317875"/>
          <p14:tracePt t="32329" x="7102475" y="3309938"/>
          <p14:tracePt t="32345" x="7102475" y="3302000"/>
          <p14:tracePt t="32351" x="7102475" y="3294063"/>
          <p14:tracePt t="32359" x="7094538" y="3286125"/>
          <p14:tracePt t="32367" x="7086600" y="3270250"/>
          <p14:tracePt t="32375" x="7062788" y="3252788"/>
          <p14:tracePt t="32383" x="7031038" y="3244850"/>
          <p14:tracePt t="32391" x="7007225" y="3228975"/>
          <p14:tracePt t="32399" x="6991350" y="3221038"/>
          <p14:tracePt t="32407" x="6983413" y="3221038"/>
          <p14:tracePt t="32571" x="6983413" y="3213100"/>
          <p14:tracePt t="32689" x="6999288" y="3228975"/>
          <p14:tracePt t="32698" x="7015163" y="3244850"/>
          <p14:tracePt t="32705" x="7023100" y="3252788"/>
          <p14:tracePt t="32713" x="7046913" y="3270250"/>
          <p14:tracePt t="32719" x="7062788" y="3278188"/>
          <p14:tracePt t="32727" x="7078663" y="3286125"/>
          <p14:tracePt t="32735" x="7094538" y="3294063"/>
          <p14:tracePt t="32744" x="7102475" y="3294063"/>
          <p14:tracePt t="32751" x="7118350" y="3302000"/>
          <p14:tracePt t="32764" x="7126288" y="3302000"/>
          <p14:tracePt t="32841" x="7126288" y="3309938"/>
          <p14:tracePt t="32849" x="7126288" y="3317875"/>
          <p14:tracePt t="33159" x="7118350" y="3309938"/>
          <p14:tracePt t="33167" x="7102475" y="3302000"/>
          <p14:tracePt t="33175" x="7094538" y="3286125"/>
          <p14:tracePt t="33183" x="7078663" y="3286125"/>
          <p14:tracePt t="33189" x="7062788" y="3270250"/>
          <p14:tracePt t="33197" x="7054850" y="3270250"/>
          <p14:tracePt t="33205" x="7038975" y="3270250"/>
          <p14:tracePt t="33213" x="7023100" y="3262313"/>
          <p14:tracePt t="33221" x="7007225" y="3262313"/>
          <p14:tracePt t="33237" x="6999288" y="3262313"/>
          <p14:tracePt t="33245" x="6983413" y="3252788"/>
          <p14:tracePt t="33261" x="6967538" y="3252788"/>
          <p14:tracePt t="33269" x="6959600" y="3244850"/>
          <p14:tracePt t="33433" x="6951663" y="3244850"/>
          <p14:tracePt t="33441" x="6943725" y="3244850"/>
          <p14:tracePt t="33488" x="6935788" y="3244850"/>
          <p14:tracePt t="33503" x="6927850" y="3244850"/>
          <p14:tracePt t="33511" x="6911975" y="3228975"/>
          <p14:tracePt t="33519" x="6896100" y="3221038"/>
          <p14:tracePt t="33527" x="6880225" y="3213100"/>
          <p14:tracePt t="33535" x="6872288" y="3205163"/>
          <p14:tracePt t="33727" x="6864350" y="3205163"/>
          <p14:tracePt t="33851" x="6856413" y="3205163"/>
          <p14:tracePt t="33863" x="6848475" y="3197225"/>
          <p14:tracePt t="33871" x="6840538" y="3197225"/>
          <p14:tracePt t="33945" x="6832600" y="3197225"/>
          <p14:tracePt t="33957" x="6824663" y="3197225"/>
          <p14:tracePt t="33965" x="6816725" y="3197225"/>
          <p14:tracePt t="34062" x="6808788" y="3197225"/>
          <p14:tracePt t="34128" x="6808788" y="3189288"/>
          <p14:tracePt t="34137" x="6808788" y="3181350"/>
          <p14:tracePt t="34223" x="6792913" y="3173413"/>
          <p14:tracePt t="34231" x="6769100" y="3173413"/>
          <p14:tracePt t="34239" x="6727825" y="3157538"/>
          <p14:tracePt t="34247" x="6704013" y="3149600"/>
          <p14:tracePt t="34255" x="6680200" y="3141663"/>
          <p14:tracePt t="34263" x="6656388" y="3125788"/>
          <p14:tracePt t="34271" x="6632575" y="3117850"/>
          <p14:tracePt t="34279" x="6624638" y="3109913"/>
          <p14:tracePt t="34287" x="6608763" y="3101975"/>
          <p14:tracePt t="34295" x="6600825" y="3101975"/>
          <p14:tracePt t="34471" x="6592888" y="3101975"/>
          <p14:tracePt t="34481" x="6592888" y="3109913"/>
          <p14:tracePt t="34489" x="6584950" y="3109913"/>
          <p14:tracePt t="34517" x="6584950" y="3117850"/>
          <p14:tracePt t="34569" x="6577013" y="3117850"/>
          <p14:tracePt t="34591" x="6569075" y="3125788"/>
          <p14:tracePt t="34611" x="6561138" y="3125788"/>
          <p14:tracePt t="34619" x="6553200" y="3133725"/>
          <p14:tracePt t="34627" x="6553200" y="3141663"/>
          <p14:tracePt t="34635" x="6545263" y="3149600"/>
          <p14:tracePt t="34643" x="6537325" y="3149600"/>
          <p14:tracePt t="34651" x="6521450" y="3149600"/>
          <p14:tracePt t="34659" x="6513513" y="3165475"/>
          <p14:tracePt t="34665" x="6497638" y="3181350"/>
          <p14:tracePt t="34673" x="6481763" y="3197225"/>
          <p14:tracePt t="34681" x="6465888" y="3213100"/>
          <p14:tracePt t="34689" x="6450013" y="3228975"/>
          <p14:tracePt t="34697" x="6442075" y="3236913"/>
          <p14:tracePt t="34705" x="6426200" y="3244850"/>
          <p14:tracePt t="34713" x="6410325" y="3262313"/>
          <p14:tracePt t="34721" x="6392863" y="3278188"/>
          <p14:tracePt t="34729" x="6376988" y="3294063"/>
          <p14:tracePt t="34737" x="6361113" y="3309938"/>
          <p14:tracePt t="34753" x="6345238" y="3317875"/>
          <p14:tracePt t="34759" x="6337300" y="3325813"/>
          <p14:tracePt t="34767" x="6337300" y="3333750"/>
          <p14:tracePt t="34775" x="6329363" y="3341688"/>
          <p14:tracePt t="34783" x="6313488" y="3357563"/>
          <p14:tracePt t="34791" x="6297613" y="3365500"/>
          <p14:tracePt t="34799" x="6289675" y="3381375"/>
          <p14:tracePt t="34807" x="6281738" y="3389313"/>
          <p14:tracePt t="34815" x="6265863" y="3397250"/>
          <p14:tracePt t="34823" x="6249988" y="3413125"/>
          <p14:tracePt t="34831" x="6234113" y="3421063"/>
          <p14:tracePt t="34839" x="6218238" y="3429000"/>
          <p14:tracePt t="34847" x="6218238" y="3436938"/>
          <p14:tracePt t="35985" x="6194425" y="3444875"/>
          <p14:tracePt t="35993" x="6122988" y="3468688"/>
          <p14:tracePt t="36001" x="5930900" y="3492500"/>
          <p14:tracePt t="36009" x="5724525" y="3500438"/>
          <p14:tracePt t="36017" x="5540375" y="3484563"/>
          <p14:tracePt t="36025" x="5381625" y="3444875"/>
          <p14:tracePt t="36033" x="5237163" y="3413125"/>
          <p14:tracePt t="36041" x="5102225" y="3365500"/>
          <p14:tracePt t="36049" x="4959350" y="3333750"/>
          <p14:tracePt t="36055" x="4822825" y="3302000"/>
          <p14:tracePt t="36063" x="4624388" y="3244850"/>
          <p14:tracePt t="36071" x="4368800" y="3149600"/>
          <p14:tracePt t="36080" x="4097338" y="3086100"/>
          <p14:tracePt t="36088" x="3867150" y="3006725"/>
          <p14:tracePt t="36095" x="3698875" y="2959100"/>
          <p14:tracePt t="36103" x="3563938" y="2886075"/>
          <p14:tracePt t="36111" x="3476625" y="2814638"/>
          <p14:tracePt t="36119" x="3403600" y="2751138"/>
          <p14:tracePt t="36127" x="3324225" y="2687638"/>
          <p14:tracePt t="36134" x="3252788" y="2632075"/>
          <p14:tracePt t="36141" x="3173413" y="2584450"/>
          <p14:tracePt t="36149" x="3117850" y="2535238"/>
          <p14:tracePt t="36157" x="3052763" y="2519363"/>
          <p14:tracePt t="36165" x="2997200" y="2503488"/>
          <p14:tracePt t="36173" x="2941638" y="2487613"/>
          <p14:tracePt t="36181" x="2870200" y="2487613"/>
          <p14:tracePt t="36189" x="2798763" y="2495550"/>
          <p14:tracePt t="36197" x="2717800" y="2511425"/>
          <p14:tracePt t="36205" x="2630488" y="2535238"/>
          <p14:tracePt t="36213" x="2535238" y="2559050"/>
          <p14:tracePt t="36221" x="2408238" y="2576513"/>
          <p14:tracePt t="36229" x="2311400" y="2600325"/>
          <p14:tracePt t="36235" x="2232025" y="2624138"/>
          <p14:tracePt t="36243" x="2160588" y="2632075"/>
          <p14:tracePt t="36251" x="2105025" y="2640013"/>
          <p14:tracePt t="36259" x="2041525" y="2663825"/>
          <p14:tracePt t="36267" x="1984375" y="2671763"/>
          <p14:tracePt t="36275" x="1928813" y="2671763"/>
          <p14:tracePt t="36283" x="1873250" y="2671763"/>
          <p14:tracePt t="36291" x="1833563" y="2671763"/>
          <p14:tracePt t="36299" x="1778000" y="2671763"/>
          <p14:tracePt t="36307" x="1722438" y="2671763"/>
          <p14:tracePt t="36315" x="1666875" y="2679700"/>
          <p14:tracePt t="36321" x="1609725" y="2687638"/>
          <p14:tracePt t="36329" x="1546225" y="2711450"/>
          <p14:tracePt t="36337" x="1490663" y="2727325"/>
          <p14:tracePt t="36345" x="1419225" y="2751138"/>
          <p14:tracePt t="36353" x="1347788" y="2767013"/>
          <p14:tracePt t="36361" x="1274763" y="2798763"/>
          <p14:tracePt t="36369" x="1203325" y="2830513"/>
          <p14:tracePt t="36377" x="1123950" y="2878138"/>
          <p14:tracePt t="36385" x="1036638" y="2943225"/>
          <p14:tracePt t="36393" x="965200" y="2998788"/>
          <p14:tracePt t="36401" x="884238" y="3062288"/>
          <p14:tracePt t="36409" x="820738" y="3125788"/>
          <p14:tracePt t="36415" x="757238" y="3189288"/>
          <p14:tracePt t="36423" x="693738" y="3252788"/>
          <p14:tracePt t="36431" x="654050" y="3309938"/>
          <p14:tracePt t="36439" x="622300" y="3373438"/>
          <p14:tracePt t="36447" x="606425" y="3429000"/>
          <p14:tracePt t="36455" x="590550" y="3492500"/>
          <p14:tracePt t="36463" x="566738" y="3548063"/>
          <p14:tracePt t="36471" x="550863" y="3605213"/>
          <p14:tracePt t="36479" x="533400" y="3668713"/>
          <p14:tracePt t="36487" x="533400" y="3732213"/>
          <p14:tracePt t="36495" x="533400" y="3787775"/>
          <p14:tracePt t="36501" x="533400" y="3843338"/>
          <p14:tracePt t="36509" x="550863" y="3898900"/>
          <p14:tracePt t="36517" x="566738" y="3963988"/>
          <p14:tracePt t="36525" x="590550" y="4019550"/>
          <p14:tracePt t="36533" x="606425" y="4090988"/>
          <p14:tracePt t="36541" x="638175" y="4154488"/>
          <p14:tracePt t="36549" x="669925" y="4210050"/>
          <p14:tracePt t="36557" x="725488" y="4291013"/>
          <p14:tracePt t="36565" x="788988" y="4362450"/>
          <p14:tracePt t="36573" x="852488" y="4441825"/>
          <p14:tracePt t="36581" x="900113" y="4505325"/>
          <p14:tracePt t="36589" x="965200" y="4560888"/>
          <p14:tracePt t="36597" x="1028700" y="4624388"/>
          <p14:tracePt t="36604" x="1116013" y="4697413"/>
          <p14:tracePt t="36611" x="1211263" y="4760913"/>
          <p14:tracePt t="36619" x="1308100" y="4832350"/>
          <p14:tracePt t="36627" x="1427163" y="4887913"/>
          <p14:tracePt t="36635" x="1570038" y="4959350"/>
          <p14:tracePt t="36643" x="1722438" y="5024438"/>
          <p14:tracePt t="36651" x="1976438" y="5103813"/>
          <p14:tracePt t="36659" x="2192338" y="5159375"/>
          <p14:tracePt t="36667" x="2408238" y="5207000"/>
          <p14:tracePt t="36675" x="2622550" y="5246688"/>
          <p14:tracePt t="36683" x="2767013" y="5278438"/>
          <p14:tracePt t="36689" x="2886075" y="5319713"/>
          <p14:tracePt t="36697" x="2997200" y="5335588"/>
          <p14:tracePt t="36705" x="3092450" y="5359400"/>
          <p14:tracePt t="36713" x="3181350" y="5367338"/>
          <p14:tracePt t="36721" x="3236913" y="5367338"/>
          <p14:tracePt t="36729" x="3308350" y="5367338"/>
          <p14:tracePt t="36738" x="3363913" y="5351463"/>
          <p14:tracePt t="36745" x="3419475" y="5327650"/>
          <p14:tracePt t="36753" x="3484563" y="5310188"/>
          <p14:tracePt t="36761" x="3548063" y="5254625"/>
          <p14:tracePt t="36769" x="3611563" y="5183188"/>
          <p14:tracePt t="36777" x="3698875" y="5087938"/>
          <p14:tracePt t="36783" x="3778250" y="5000625"/>
          <p14:tracePt t="36791" x="3859213" y="4895850"/>
          <p14:tracePt t="36799" x="3922713" y="4784725"/>
          <p14:tracePt t="36807" x="4010025" y="4649788"/>
          <p14:tracePt t="36815" x="4089400" y="4497388"/>
          <p14:tracePt t="36823" x="4160838" y="4362450"/>
          <p14:tracePt t="36831" x="4233863" y="4233863"/>
          <p14:tracePt t="36839" x="4289425" y="4114800"/>
          <p14:tracePt t="36847" x="4337050" y="4003675"/>
          <p14:tracePt t="36855" x="4352925" y="3922713"/>
          <p14:tracePt t="36863" x="4376738" y="3819525"/>
          <p14:tracePt t="36869" x="4400550" y="3740150"/>
          <p14:tracePt t="36877" x="4408488" y="3652838"/>
          <p14:tracePt t="36885" x="4416425" y="3587750"/>
          <p14:tracePt t="36905" x="4416425" y="3460750"/>
          <p14:tracePt t="36909" x="4400550" y="3397250"/>
          <p14:tracePt t="36917" x="4376738" y="3357563"/>
          <p14:tracePt t="36925" x="4360863" y="3309938"/>
          <p14:tracePt t="36933" x="4344988" y="3278188"/>
          <p14:tracePt t="36941" x="4329113" y="3262313"/>
          <p14:tracePt t="36949" x="4305300" y="3244850"/>
          <p14:tracePt t="36957" x="4273550" y="3228975"/>
          <p14:tracePt t="36963" x="4249738" y="3213100"/>
          <p14:tracePt t="36970" x="4210050" y="3205163"/>
          <p14:tracePt t="36979" x="4184650" y="3189288"/>
          <p14:tracePt t="36987" x="4152900" y="3181350"/>
          <p14:tracePt t="36995" x="4121150" y="3181350"/>
          <p14:tracePt t="37004" x="4089400" y="3173413"/>
          <p14:tracePt t="37011" x="4049713" y="3173413"/>
          <p14:tracePt t="37019" x="4017963" y="3173413"/>
          <p14:tracePt t="37027" x="3970338" y="3173413"/>
          <p14:tracePt t="37035" x="3914775" y="3173413"/>
          <p14:tracePt t="37043" x="3859213" y="3173413"/>
          <p14:tracePt t="37049" x="3802063" y="3173413"/>
          <p14:tracePt t="37057" x="3762375" y="3173413"/>
          <p14:tracePt t="37065" x="3714750" y="3173413"/>
          <p14:tracePt t="37073" x="3690938" y="3173413"/>
          <p14:tracePt t="37081" x="3659188" y="3173413"/>
          <p14:tracePt t="37089" x="3627438" y="3173413"/>
          <p14:tracePt t="37097" x="3595688" y="3173413"/>
          <p14:tracePt t="37105" x="3563938" y="3173413"/>
          <p14:tracePt t="37113" x="3556000" y="3173413"/>
          <p14:tracePt t="37120" x="3540125" y="3173413"/>
          <p14:tracePt t="37129" x="3524250" y="3173413"/>
          <p14:tracePt t="37147" x="3516313" y="3173413"/>
          <p14:tracePt t="37155" x="3508375" y="3173413"/>
          <p14:tracePt t="37163" x="3500438" y="3173413"/>
          <p14:tracePt t="37731" x="3516313" y="3165475"/>
          <p14:tracePt t="37739" x="3516313" y="3157538"/>
          <p14:tracePt t="39313" x="3540125" y="3133725"/>
          <p14:tracePt t="39321" x="3556000" y="3117850"/>
          <p14:tracePt t="39329" x="3571875" y="3101975"/>
          <p14:tracePt t="39345" x="3579813" y="3086100"/>
          <p14:tracePt t="39352" x="3595688" y="3070225"/>
          <p14:tracePt t="39361" x="3603625" y="3062288"/>
          <p14:tracePt t="39369" x="3611563" y="3062288"/>
          <p14:tracePt t="39375" x="3619500" y="3046413"/>
          <p14:tracePt t="39383" x="3635375" y="3030538"/>
          <p14:tracePt t="39391" x="3667125" y="3006725"/>
          <p14:tracePt t="39399" x="3730625" y="2974975"/>
          <p14:tracePt t="39407" x="3802063" y="2943225"/>
          <p14:tracePt t="39415" x="3875088" y="2919413"/>
          <p14:tracePt t="39423" x="3946525" y="2886075"/>
          <p14:tracePt t="39431" x="4033838" y="2854325"/>
          <p14:tracePt t="39439" x="4121150" y="2806700"/>
          <p14:tracePt t="39447" x="4210050" y="2751138"/>
          <p14:tracePt t="39455" x="4297363" y="2687638"/>
          <p14:tracePt t="39461" x="4400550" y="2616200"/>
          <p14:tracePt t="39469" x="4487863" y="2551113"/>
          <p14:tracePt t="39477" x="4559300" y="2495550"/>
          <p14:tracePt t="39485" x="4640263" y="2432050"/>
          <p14:tracePt t="39493" x="4703763" y="2368550"/>
          <p14:tracePt t="39501" x="4751388" y="2328863"/>
          <p14:tracePt t="39509" x="4783138" y="2297113"/>
          <p14:tracePt t="39517" x="4799013" y="2273300"/>
          <p14:tracePt t="39525" x="4814888" y="2249488"/>
          <p14:tracePt t="39533" x="4822825" y="2233613"/>
          <p14:tracePt t="39541" x="4830763" y="2224088"/>
          <p14:tracePt t="39549" x="4838700" y="2208213"/>
          <p14:tracePt t="39555" x="4846638" y="2192338"/>
          <p14:tracePt t="39563" x="4846638" y="2176463"/>
          <p14:tracePt t="39571" x="4854575" y="2168525"/>
          <p14:tracePt t="39579" x="4854575" y="2144713"/>
          <p14:tracePt t="39587" x="4854575" y="2112963"/>
          <p14:tracePt t="39595" x="4854575" y="2073275"/>
          <p14:tracePt t="39603" x="4854575" y="2017713"/>
          <p14:tracePt t="39611" x="4854575" y="1962150"/>
          <p14:tracePt t="39619" x="4838700" y="1898650"/>
          <p14:tracePt t="39627" x="4814888" y="1841500"/>
          <p14:tracePt t="39635" x="4799013" y="1785938"/>
          <p14:tracePt t="39643" x="4783138" y="1738313"/>
          <p14:tracePt t="39649" x="4759325" y="1690688"/>
          <p14:tracePt t="39657" x="4743450" y="1666875"/>
          <p14:tracePt t="39665" x="4735513" y="1651000"/>
          <p14:tracePt t="39673" x="4727575" y="1651000"/>
          <p14:tracePt t="39681" x="4719638" y="1643063"/>
          <p14:tracePt t="39689" x="4719638" y="1635125"/>
          <p14:tracePt t="39759" x="4711700" y="1635125"/>
          <p14:tracePt t="39779" x="4703763" y="1651000"/>
          <p14:tracePt t="39787" x="4687888" y="1658938"/>
          <p14:tracePt t="39799" x="4679950" y="1666875"/>
          <p14:tracePt t="39807" x="4679950" y="1674813"/>
          <p14:tracePt t="39815" x="4672013" y="1682750"/>
          <p14:tracePt t="39823" x="4656138" y="1682750"/>
          <p14:tracePt t="39829" x="4624388" y="1698625"/>
          <p14:tracePt t="39837" x="4592638" y="1714500"/>
          <p14:tracePt t="39845" x="4535488" y="1738313"/>
          <p14:tracePt t="39853" x="4456113" y="1778000"/>
          <p14:tracePt t="39861" x="4368800" y="1833563"/>
          <p14:tracePt t="39869" x="4257675" y="1906588"/>
          <p14:tracePt t="39877" x="4168775" y="1946275"/>
          <p14:tracePt t="39889" x="4113213" y="1946275"/>
          <p14:tracePt t="39893" x="4041775" y="1954213"/>
          <p14:tracePt t="39901" x="3962400" y="1954213"/>
          <p14:tracePt t="39909" x="3883025" y="1970088"/>
          <p14:tracePt t="39917" x="3778250" y="1985963"/>
          <p14:tracePt t="39923" x="3659188" y="2001838"/>
          <p14:tracePt t="39931" x="3540125" y="2009775"/>
          <p14:tracePt t="39939" x="3427413" y="2033588"/>
          <p14:tracePt t="39947" x="3332163" y="2033588"/>
          <p14:tracePt t="39955" x="3244850" y="2033588"/>
          <p14:tracePt t="39963" x="3181350" y="2041525"/>
          <p14:tracePt t="39971" x="3125788" y="2041525"/>
          <p14:tracePt t="39979" x="3100388" y="2041525"/>
          <p14:tracePt t="39987" x="3076575" y="2041525"/>
          <p14:tracePt t="40045" x="3092450" y="2033588"/>
          <p14:tracePt t="40053" x="3100388" y="2025650"/>
          <p14:tracePt t="40061" x="3117850" y="2025650"/>
          <p14:tracePt t="40069" x="3133725" y="2009775"/>
          <p14:tracePt t="40077" x="3149600" y="2001838"/>
          <p14:tracePt t="40085" x="3157538" y="1993900"/>
          <p14:tracePt t="40093" x="3173413" y="1993900"/>
          <p14:tracePt t="40101" x="3189288" y="1993900"/>
          <p14:tracePt t="40109" x="3197225" y="1985963"/>
          <p14:tracePt t="40115" x="3213100" y="1978025"/>
          <p14:tracePt t="40123" x="3236913" y="1978025"/>
          <p14:tracePt t="40131" x="3260725" y="1978025"/>
          <p14:tracePt t="40139" x="3292475" y="1970088"/>
          <p14:tracePt t="40147" x="3316288" y="1970088"/>
          <p14:tracePt t="40155" x="3363913" y="1962150"/>
          <p14:tracePt t="40163" x="3387725" y="1954213"/>
          <p14:tracePt t="40170" x="3403600" y="1946275"/>
          <p14:tracePt t="40179" x="3419475" y="1938338"/>
          <p14:tracePt t="40187" x="3435350" y="1938338"/>
          <p14:tracePt t="40201" x="3451225" y="1938338"/>
          <p14:tracePt t="40211" x="3459163" y="1938338"/>
          <p14:tracePt t="40287" x="3459163" y="1930400"/>
          <p14:tracePt t="40339" x="3459163" y="1922463"/>
          <p14:tracePt t="40347" x="3451225" y="1898650"/>
          <p14:tracePt t="40355" x="3435350" y="1881188"/>
          <p14:tracePt t="40363" x="3419475" y="1865313"/>
          <p14:tracePt t="40371" x="3403600" y="1849438"/>
          <p14:tracePt t="40377" x="3387725" y="1841500"/>
          <p14:tracePt t="40385" x="3379788" y="1833563"/>
          <p14:tracePt t="40393" x="3371850" y="1825625"/>
          <p14:tracePt t="40401" x="3363913" y="1825625"/>
          <p14:tracePt t="40473" x="3371850" y="1817688"/>
          <p14:tracePt t="40479" x="3387725" y="1809750"/>
          <p14:tracePt t="40488" x="3419475" y="1793875"/>
          <p14:tracePt t="40495" x="3451225" y="1785938"/>
          <p14:tracePt t="40502" x="3492500" y="1785938"/>
          <p14:tracePt t="40511" x="3524250" y="1785938"/>
          <p14:tracePt t="40519" x="3540125" y="1785938"/>
          <p14:tracePt t="40527" x="3556000" y="1785938"/>
          <p14:tracePt t="40535" x="3563938" y="1785938"/>
          <p14:tracePt t="40543" x="3571875" y="1801813"/>
          <p14:tracePt t="40551" x="3579813" y="1801813"/>
          <p14:tracePt t="40559" x="3587750" y="1809750"/>
          <p14:tracePt t="40567" x="3587750" y="1825625"/>
          <p14:tracePt t="40573" x="3595688" y="1841500"/>
          <p14:tracePt t="40589" x="3595688" y="1857375"/>
          <p14:tracePt t="40597" x="3595688" y="1865313"/>
          <p14:tracePt t="40605" x="3595688" y="1873250"/>
          <p14:tracePt t="40613" x="3595688" y="1881188"/>
          <p14:tracePt t="40621" x="3595688" y="1890713"/>
          <p14:tracePt t="40637" x="3595688" y="1898650"/>
          <p14:tracePt t="40981" x="3603625" y="1898650"/>
          <p14:tracePt t="43131" x="3611563" y="1898650"/>
          <p14:tracePt t="43139" x="3635375" y="1898650"/>
          <p14:tracePt t="43147" x="3667125" y="1873250"/>
          <p14:tracePt t="43155" x="3698875" y="1865313"/>
          <p14:tracePt t="43163" x="3738563" y="1857375"/>
          <p14:tracePt t="43171" x="3794125" y="1849438"/>
          <p14:tracePt t="43179" x="3859213" y="1833563"/>
          <p14:tracePt t="43185" x="3914775" y="1809750"/>
          <p14:tracePt t="43193" x="3970338" y="1793875"/>
          <p14:tracePt t="43201" x="4033838" y="1785938"/>
          <p14:tracePt t="43209" x="4089400" y="1770063"/>
          <p14:tracePt t="43217" x="4144963" y="1762125"/>
          <p14:tracePt t="43225" x="4200525" y="1762125"/>
          <p14:tracePt t="43233" x="4241800" y="1762125"/>
          <p14:tracePt t="43241" x="4273550" y="1762125"/>
          <p14:tracePt t="43249" x="4313238" y="1762125"/>
          <p14:tracePt t="43257" x="4344988" y="1762125"/>
          <p14:tracePt t="43265" x="4368800" y="1762125"/>
          <p14:tracePt t="43271" x="4392613" y="1754188"/>
          <p14:tracePt t="43279" x="4400550" y="1754188"/>
          <p14:tracePt t="43287" x="4432300" y="1754188"/>
          <p14:tracePt t="43295" x="4456113" y="1754188"/>
          <p14:tracePt t="43303" x="4471988" y="1754188"/>
          <p14:tracePt t="43311" x="4487863" y="1754188"/>
          <p14:tracePt t="43319" x="4519613" y="1754188"/>
          <p14:tracePt t="43327" x="4543425" y="1746250"/>
          <p14:tracePt t="43335" x="4559300" y="1738313"/>
          <p14:tracePt t="43343" x="4600575" y="1730375"/>
          <p14:tracePt t="43351" x="4616450" y="1730375"/>
          <p14:tracePt t="43357" x="4632325" y="1722438"/>
          <p14:tracePt t="43365" x="4656138" y="1714500"/>
          <p14:tracePt t="43375" x="4672013" y="1714500"/>
          <p14:tracePt t="43381" x="4679950" y="1714500"/>
          <p14:tracePt t="43445" x="4695825" y="1714500"/>
          <p14:tracePt t="43453" x="4719638" y="1714500"/>
          <p14:tracePt t="43461" x="4727575" y="1706563"/>
          <p14:tracePt t="43467" x="4751388" y="1698625"/>
          <p14:tracePt t="43475" x="4775200" y="1698625"/>
          <p14:tracePt t="43483" x="4799013" y="1690688"/>
          <p14:tracePt t="43491" x="4806950" y="1682750"/>
          <p14:tracePt t="43499" x="4822825" y="1682750"/>
          <p14:tracePt t="43507" x="4838700" y="1682750"/>
          <p14:tracePt t="43523" x="4838700" y="1674813"/>
          <p14:tracePt t="43585" x="4846638" y="1674813"/>
          <p14:tracePt t="43593" x="4862513" y="1674813"/>
          <p14:tracePt t="43601" x="4870450" y="1674813"/>
          <p14:tracePt t="43609" x="4886325" y="1674813"/>
          <p14:tracePt t="43617" x="4910138" y="1674813"/>
          <p14:tracePt t="43624" x="4933950" y="1674813"/>
          <p14:tracePt t="43633" x="4951413" y="1674813"/>
          <p14:tracePt t="43639" x="4983163" y="1674813"/>
          <p14:tracePt t="43647" x="4999038" y="1674813"/>
          <p14:tracePt t="43655" x="5030788" y="1674813"/>
          <p14:tracePt t="43663" x="5046663" y="1674813"/>
          <p14:tracePt t="43671" x="5078413" y="1674813"/>
          <p14:tracePt t="43679" x="5094288" y="1674813"/>
          <p14:tracePt t="43687" x="5118100" y="1674813"/>
          <p14:tracePt t="43695" x="5126038" y="1674813"/>
          <p14:tracePt t="43703" x="5141913" y="1674813"/>
          <p14:tracePt t="43711" x="5149850" y="1674813"/>
          <p14:tracePt t="43719" x="5157788" y="1674813"/>
          <p14:tracePt t="43727" x="5173663" y="1674813"/>
          <p14:tracePt t="43761" x="5181600" y="1666875"/>
          <p14:tracePt t="43769" x="5189538" y="1666875"/>
          <p14:tracePt t="43777" x="5197475" y="1666875"/>
          <p14:tracePt t="43793" x="5213350" y="1658938"/>
          <p14:tracePt t="43801" x="5221288" y="1658938"/>
          <p14:tracePt t="44784" x="5268913" y="1674813"/>
          <p14:tracePt t="44791" x="5334000" y="1690688"/>
          <p14:tracePt t="44799" x="5405438" y="1714500"/>
          <p14:tracePt t="44807" x="5476875" y="1730375"/>
          <p14:tracePt t="44815" x="5556250" y="1754188"/>
          <p14:tracePt t="44823" x="5659438" y="1778000"/>
          <p14:tracePt t="44831" x="5764213" y="1793875"/>
          <p14:tracePt t="44839" x="5891213" y="1817688"/>
          <p14:tracePt t="44847" x="6026150" y="1849438"/>
          <p14:tracePt t="44853" x="6178550" y="1873250"/>
          <p14:tracePt t="44861" x="6361113" y="1906588"/>
          <p14:tracePt t="44869" x="6569075" y="1914525"/>
          <p14:tracePt t="44877" x="6800850" y="1946275"/>
          <p14:tracePt t="44885" x="7062788" y="1978025"/>
          <p14:tracePt t="44901" x="7645400" y="2041525"/>
          <p14:tracePt t="44909" x="7877175" y="2057400"/>
          <p14:tracePt t="44917" x="8154988" y="2057400"/>
          <p14:tracePt t="44925" x="8426450" y="2057400"/>
          <p14:tracePt t="44933" x="8705850" y="2057400"/>
          <p14:tracePt t="44939" x="8969375" y="2073275"/>
          <p14:tracePt t="45939" x="8689975" y="2400300"/>
          <p14:tracePt t="45947" x="8418513" y="2273300"/>
          <p14:tracePt t="45955" x="8154988" y="2152650"/>
          <p14:tracePt t="45961" x="7893050" y="2025650"/>
          <p14:tracePt t="45969" x="7677150" y="1898650"/>
          <p14:tracePt t="45977" x="7461250" y="1793875"/>
          <p14:tracePt t="45985" x="7270750" y="1674813"/>
          <p14:tracePt t="45993" x="7086600" y="1571625"/>
          <p14:tracePt t="46001" x="6896100" y="1474788"/>
          <p14:tracePt t="46009" x="6769100" y="1403350"/>
          <p14:tracePt t="46016" x="6640513" y="1355725"/>
          <p14:tracePt t="46025" x="6529388" y="1300163"/>
          <p14:tracePt t="46033" x="6457950" y="1260475"/>
          <p14:tracePt t="46041" x="6376988" y="1228725"/>
          <p14:tracePt t="46049" x="6321425" y="1204913"/>
          <p14:tracePt t="46055" x="6265863" y="1187450"/>
          <p14:tracePt t="46063" x="6218238" y="1179513"/>
          <p14:tracePt t="46071" x="6178550" y="1171575"/>
          <p14:tracePt t="46079" x="6162675" y="1171575"/>
          <p14:tracePt t="46087" x="6146800" y="1171575"/>
          <p14:tracePt t="46095" x="6138863" y="1171575"/>
          <p14:tracePt t="46103" x="6122988" y="1171575"/>
          <p14:tracePt t="46111" x="6107113" y="1187450"/>
          <p14:tracePt t="46119" x="6083300" y="1204913"/>
          <p14:tracePt t="46127" x="6067425" y="1220788"/>
          <p14:tracePt t="46135" x="6059488" y="1236663"/>
          <p14:tracePt t="46141" x="6026150" y="1268413"/>
          <p14:tracePt t="46149" x="6010275" y="1292225"/>
          <p14:tracePt t="46157" x="5994400" y="1331913"/>
          <p14:tracePt t="46165" x="5978525" y="1379538"/>
          <p14:tracePt t="46173" x="5962650" y="1411288"/>
          <p14:tracePt t="46181" x="5946775" y="1458913"/>
          <p14:tracePt t="46189" x="5922963" y="1490663"/>
          <p14:tracePt t="46197" x="5915025" y="1506538"/>
          <p14:tracePt t="46205" x="5899150" y="1522413"/>
          <p14:tracePt t="46213" x="5883275" y="1538288"/>
          <p14:tracePt t="46221" x="5867400" y="1555750"/>
          <p14:tracePt t="46228" x="5859463" y="1563688"/>
          <p14:tracePt t="46234" x="5851525" y="1579563"/>
          <p14:tracePt t="46243" x="5851525" y="1587500"/>
          <p14:tracePt t="46251" x="5843588" y="1595438"/>
          <p14:tracePt t="46263" x="5835650" y="1603375"/>
          <p14:tracePt t="46271" x="5827713" y="1611313"/>
          <p14:tracePt t="46291" x="5819775" y="1611313"/>
          <p14:tracePt t="46307" x="5811838" y="1611313"/>
          <p14:tracePt t="46315" x="5803900" y="1611313"/>
          <p14:tracePt t="46323" x="5788025" y="1595438"/>
          <p14:tracePt t="46329" x="5772150" y="1571625"/>
          <p14:tracePt t="46337" x="5748338" y="1530350"/>
          <p14:tracePt t="46345" x="5724525" y="1506538"/>
          <p14:tracePt t="46353" x="5708650" y="1474788"/>
          <p14:tracePt t="46361" x="5667375" y="1443038"/>
          <p14:tracePt t="46369" x="5643563" y="1427163"/>
          <p14:tracePt t="46377" x="5611813" y="1403350"/>
          <p14:tracePt t="46385" x="5588000" y="1387475"/>
          <p14:tracePt t="46393" x="5572125" y="1379538"/>
          <p14:tracePt t="46402" x="5556250" y="1363663"/>
          <p14:tracePt t="46409" x="5556250" y="1347788"/>
          <p14:tracePt t="46417" x="5548313" y="1339850"/>
          <p14:tracePt t="46439" x="5540375" y="1339850"/>
          <p14:tracePt t="46463" x="5540375" y="1331913"/>
          <p14:tracePt t="46471" x="5540375" y="1323975"/>
          <p14:tracePt t="46479" x="5540375" y="1316038"/>
          <p14:tracePt t="46499" x="5540375" y="1308100"/>
          <p14:tracePt t="46553" x="5540375" y="1300163"/>
          <p14:tracePt t="46581" x="5540375" y="1292225"/>
          <p14:tracePt t="46705" x="5548313" y="1292225"/>
          <p14:tracePt t="46859" x="5548313" y="1284288"/>
          <p14:tracePt t="46867" x="5564188" y="1284288"/>
          <p14:tracePt t="47568" x="5556250" y="1284288"/>
          <p14:tracePt t="53233" x="5564188" y="1268413"/>
          <p14:tracePt t="53241" x="5580063" y="1268413"/>
          <p14:tracePt t="53249" x="5588000" y="1268413"/>
          <p14:tracePt t="53257" x="5603875" y="1268413"/>
          <p14:tracePt t="53265" x="5635625" y="1268413"/>
          <p14:tracePt t="53273" x="5708650" y="1284288"/>
          <p14:tracePt t="53281" x="5795963" y="1331913"/>
          <p14:tracePt t="53287" x="5922963" y="1387475"/>
          <p14:tracePt t="53295" x="6083300" y="1450975"/>
          <p14:tracePt t="53303" x="6337300" y="1522413"/>
          <p14:tracePt t="53311" x="6592888" y="1627188"/>
          <p14:tracePt t="53319" x="6840538" y="1682750"/>
          <p14:tracePt t="53327" x="7023100" y="1714500"/>
          <p14:tracePt t="53335" x="7159625" y="1730375"/>
          <p14:tracePt t="53343" x="7286625" y="1746250"/>
          <p14:tracePt t="53351" x="7405688" y="1746250"/>
          <p14:tracePt t="53359" x="7510463" y="1746250"/>
          <p14:tracePt t="53367" x="7637463" y="1754188"/>
          <p14:tracePt t="53375" x="7716838" y="1754188"/>
          <p14:tracePt t="53383" x="7812088" y="1770063"/>
          <p14:tracePt t="53389" x="7893050" y="1770063"/>
          <p14:tracePt t="53397" x="7964488" y="1770063"/>
          <p14:tracePt t="53405" x="8035925" y="1770063"/>
          <p14:tracePt t="53414" x="8091488" y="1754188"/>
          <p14:tracePt t="53421" x="8131175" y="1754188"/>
          <p14:tracePt t="53429" x="8178800" y="1746250"/>
          <p14:tracePt t="53437" x="8202613" y="1738313"/>
          <p14:tracePt t="53445" x="8218488" y="1738313"/>
          <p14:tracePt t="53453" x="8226425" y="1738313"/>
          <p14:tracePt t="53461" x="8243888" y="1738313"/>
          <p14:tracePt t="53487" x="8243888" y="1746250"/>
          <p14:tracePt t="53495" x="8243888" y="1754188"/>
          <p14:tracePt t="53503" x="8243888" y="1770063"/>
          <p14:tracePt t="53511" x="8243888" y="1778000"/>
          <p14:tracePt t="53519" x="8243888" y="1793875"/>
          <p14:tracePt t="53527" x="8243888" y="1809750"/>
          <p14:tracePt t="53535" x="8243888" y="1817688"/>
          <p14:tracePt t="53543" x="8243888" y="1825625"/>
          <p14:tracePt t="53551" x="8243888" y="1841500"/>
          <p14:tracePt t="53985" x="8194675" y="1865313"/>
          <p14:tracePt t="53993" x="8139113" y="1930400"/>
          <p14:tracePt t="54001" x="8123238" y="1978025"/>
          <p14:tracePt t="54009" x="8107363" y="2025650"/>
          <p14:tracePt t="54017" x="8099425" y="2081213"/>
          <p14:tracePt t="54025" x="8075613" y="2136775"/>
          <p14:tracePt t="54033" x="8059738" y="2200275"/>
          <p14:tracePt t="54039" x="8059738" y="2281238"/>
          <p14:tracePt t="54047" x="8035925" y="2416175"/>
          <p14:tracePt t="54055" x="8035925" y="2551113"/>
          <p14:tracePt t="54064" x="8035925" y="2719388"/>
          <p14:tracePt t="54071" x="8035925" y="2886075"/>
          <p14:tracePt t="54079" x="8051800" y="3094038"/>
          <p14:tracePt t="54087" x="8075613" y="3252788"/>
          <p14:tracePt t="54095" x="8115300" y="3413125"/>
          <p14:tracePt t="54103" x="8147050" y="3548063"/>
          <p14:tracePt t="54111" x="8194675" y="3652838"/>
          <p14:tracePt t="54119" x="8235950" y="3740150"/>
          <p14:tracePt t="54127" x="8267700" y="3795713"/>
          <p14:tracePt t="54133" x="8291513" y="3819525"/>
          <p14:tracePt t="54141" x="8315325" y="3835400"/>
          <p14:tracePt t="54149" x="8331200" y="3835400"/>
          <p14:tracePt t="54157" x="8347075" y="3835400"/>
          <p14:tracePt t="54165" x="8370888" y="3819525"/>
          <p14:tracePt t="54173" x="8394700" y="3811588"/>
          <p14:tracePt t="54181" x="8442325" y="3787775"/>
          <p14:tracePt t="54189" x="8474075" y="3763963"/>
          <p14:tracePt t="54196" x="8505825" y="3740150"/>
          <p14:tracePt t="54205" x="8521700" y="3724275"/>
          <p14:tracePt t="54213" x="8529638" y="3708400"/>
          <p14:tracePt t="54221" x="8529638" y="3700463"/>
          <p14:tracePt t="54227" x="8537575" y="3700463"/>
          <p14:tracePt t="54237" x="8545513" y="3684588"/>
          <p14:tracePt t="54243" x="8561388" y="3668713"/>
          <p14:tracePt t="54253" x="8561388" y="3660775"/>
          <p14:tracePt t="54261" x="8561388" y="3644900"/>
          <p14:tracePt t="54269" x="8569325" y="3629025"/>
          <p14:tracePt t="54277" x="8577263" y="3613150"/>
          <p14:tracePt t="54293" x="8585200" y="3595688"/>
          <p14:tracePt t="54300" x="8585200" y="3579813"/>
          <p14:tracePt t="54309" x="8585200" y="3571875"/>
          <p14:tracePt t="54317" x="8593138" y="3556000"/>
          <p14:tracePt t="54325" x="8593138" y="3540125"/>
          <p14:tracePt t="54339" x="8593138" y="3532188"/>
          <p14:tracePt t="54705" x="8610600" y="3516313"/>
          <p14:tracePt t="54711" x="8634413" y="3500438"/>
          <p14:tracePt t="54719" x="8658225" y="3484563"/>
          <p14:tracePt t="54727" x="8689975" y="3468688"/>
          <p14:tracePt t="54735" x="8705850" y="3460750"/>
          <p14:tracePt t="54743" x="8729663" y="3444875"/>
          <p14:tracePt t="54751" x="8753475" y="3429000"/>
          <p14:tracePt t="54759" x="8777288" y="3413125"/>
          <p14:tracePt t="54767" x="8785225" y="3405188"/>
          <p14:tracePt t="54775" x="8801100" y="3397250"/>
          <p14:tracePt t="54783" x="8816975" y="3389313"/>
          <p14:tracePt t="54791" x="8832850" y="3381375"/>
          <p14:tracePt t="54799" x="8840788" y="3373438"/>
          <p14:tracePt t="54805" x="8864600" y="3365500"/>
          <p14:tracePt t="54813" x="8888413" y="3357563"/>
          <p14:tracePt t="54821" x="8920163" y="3341688"/>
          <p14:tracePt t="54829" x="8951913" y="3317875"/>
          <p14:tracePt t="54837" x="8977313" y="3302000"/>
          <p14:tracePt t="54845" x="8993188" y="3294063"/>
          <p14:tracePt t="54853" x="9009063" y="3278188"/>
          <p14:tracePt t="54861" x="9032875" y="3262313"/>
          <p14:tracePt t="54880" x="9064625" y="3228975"/>
          <p14:tracePt t="54885" x="9096375" y="3213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X-ray diffraction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40715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6E5A75-3FB3-417C-AF10-8BA65ADB2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08"/>
    </mc:Choice>
    <mc:Fallback>
      <p:transition spd="slow" advTm="6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55" x="8959850" y="3429000"/>
          <p14:tracePt t="41063" x="8872538" y="3429000"/>
          <p14:tracePt t="41071" x="8793163" y="3452813"/>
          <p14:tracePt t="41080" x="8705850" y="3468688"/>
          <p14:tracePt t="41088" x="8634413" y="3492500"/>
          <p14:tracePt t="41096" x="8545513" y="3524250"/>
          <p14:tracePt t="41103" x="8466138" y="3556000"/>
          <p14:tracePt t="41112" x="8402638" y="3587750"/>
          <p14:tracePt t="41120" x="8355013" y="3629025"/>
          <p14:tracePt t="41128" x="8323263" y="3644900"/>
          <p14:tracePt t="41136" x="8307388" y="3652838"/>
          <p14:tracePt t="41150" x="8299450" y="3660775"/>
          <p14:tracePt t="41202" x="8283575" y="3684588"/>
          <p14:tracePt t="41209" x="8202613" y="3732213"/>
          <p14:tracePt t="41218" x="8091488" y="3803650"/>
          <p14:tracePt t="41225" x="7916863" y="3906838"/>
          <p14:tracePt t="41233" x="7629525" y="4051300"/>
          <p14:tracePt t="41239" x="7334250" y="4186238"/>
          <p14:tracePt t="41247" x="6983413" y="4370388"/>
          <p14:tracePt t="41255" x="6696075" y="4489450"/>
          <p14:tracePt t="41263" x="6473825" y="4560888"/>
          <p14:tracePt t="41271" x="6321425" y="4608513"/>
          <p14:tracePt t="41280" x="6186488" y="4649788"/>
          <p14:tracePt t="41287" x="6051550" y="4681538"/>
          <p14:tracePt t="41295" x="5915025" y="4713288"/>
          <p14:tracePt t="41303" x="5780088" y="4737100"/>
          <p14:tracePt t="41312" x="5651500" y="4760913"/>
          <p14:tracePt t="41320" x="5516563" y="4784725"/>
          <p14:tracePt t="41328" x="5389563" y="4808538"/>
          <p14:tracePt t="41334" x="5268913" y="4816475"/>
          <p14:tracePt t="41342" x="5149850" y="4824413"/>
          <p14:tracePt t="41350" x="5022850" y="4824413"/>
          <p14:tracePt t="41358" x="4926013" y="4824413"/>
          <p14:tracePt t="41365" x="4846638" y="4800600"/>
          <p14:tracePt t="41373" x="4783138" y="4784725"/>
          <p14:tracePt t="41381" x="4727575" y="4768850"/>
          <p14:tracePt t="41389" x="4679950" y="4745038"/>
          <p14:tracePt t="41397" x="4624388" y="4729163"/>
          <p14:tracePt t="41405" x="4600575" y="4713288"/>
          <p14:tracePt t="41413" x="4584700" y="4697413"/>
          <p14:tracePt t="41421" x="4559300" y="4689475"/>
          <p14:tracePt t="41427" x="4535488" y="4681538"/>
          <p14:tracePt t="41436" x="4519613" y="4673600"/>
          <p14:tracePt t="41444" x="4503738" y="4665663"/>
          <p14:tracePt t="41452" x="4479925" y="4665663"/>
          <p14:tracePt t="41462" x="4456113" y="4657725"/>
          <p14:tracePt t="41469" x="4432300" y="4657725"/>
          <p14:tracePt t="41479" x="4392613" y="4673600"/>
          <p14:tracePt t="41485" x="4337050" y="4697413"/>
          <p14:tracePt t="41492" x="4257675" y="4760913"/>
          <p14:tracePt t="41501" x="4184650" y="4832350"/>
          <p14:tracePt t="41507" x="4121150" y="4872038"/>
          <p14:tracePt t="41514" x="4041775" y="4927600"/>
          <p14:tracePt t="41521" x="3970338" y="4967288"/>
          <p14:tracePt t="41531" x="3898900" y="5008563"/>
          <p14:tracePt t="41541" x="3810000" y="5056188"/>
          <p14:tracePt t="41546" x="3683000" y="5095875"/>
          <p14:tracePt t="41557" x="3540125" y="5159375"/>
          <p14:tracePt t="41561" x="3443288" y="5191125"/>
          <p14:tracePt t="41574" x="3395663" y="5191125"/>
          <p14:tracePt t="41578" x="3379788" y="5175250"/>
          <p14:tracePt t="41585" x="3379788" y="5167313"/>
          <p14:tracePt t="41593" x="3371850" y="5159375"/>
          <p14:tracePt t="41601" x="3371850" y="5143500"/>
          <p14:tracePt t="41609" x="3355975" y="5111750"/>
          <p14:tracePt t="41615" x="3316288" y="5087938"/>
          <p14:tracePt t="41623" x="3268663" y="5048250"/>
          <p14:tracePt t="41631" x="3213100" y="5024438"/>
          <p14:tracePt t="41639" x="3149600" y="4992688"/>
          <p14:tracePt t="41647" x="3060700" y="4976813"/>
          <p14:tracePt t="41655" x="2981325" y="4951413"/>
          <p14:tracePt t="41663" x="2894013" y="4927600"/>
          <p14:tracePt t="41671" x="2814638" y="4911725"/>
          <p14:tracePt t="41679" x="2709863" y="4887913"/>
          <p14:tracePt t="41687" x="2630488" y="4864100"/>
          <p14:tracePt t="41695" x="2543175" y="4824413"/>
          <p14:tracePt t="41701" x="2447925" y="4800600"/>
          <p14:tracePt t="41709" x="2343150" y="4760913"/>
          <p14:tracePt t="41717" x="2208213" y="4721225"/>
          <p14:tracePt t="41727" x="2081213" y="4681538"/>
          <p14:tracePt t="41733" x="1968500" y="4657725"/>
          <p14:tracePt t="41741" x="1889125" y="4624388"/>
          <p14:tracePt t="41749" x="1817688" y="4600575"/>
          <p14:tracePt t="41757" x="1746250" y="4584700"/>
          <p14:tracePt t="41765" x="1682750" y="4560888"/>
          <p14:tracePt t="41773" x="1658938" y="4552950"/>
          <p14:tracePt t="41781" x="1651000" y="4545013"/>
          <p14:tracePt t="41789" x="1633538" y="4545013"/>
          <p14:tracePt t="41795" x="1617663" y="4537075"/>
          <p14:tracePt t="41803" x="1609725" y="4537075"/>
          <p14:tracePt t="41811" x="1601788" y="4537075"/>
          <p14:tracePt t="41823" x="1593850" y="4537075"/>
          <p14:tracePt t="41875" x="1585913" y="4537075"/>
          <p14:tracePt t="41883" x="1570038" y="4537075"/>
          <p14:tracePt t="41889" x="1562100" y="4537075"/>
          <p14:tracePt t="41897" x="1554163" y="4545013"/>
          <p14:tracePt t="41905" x="1554163" y="4552950"/>
          <p14:tracePt t="41929" x="1546225" y="4552950"/>
          <p14:tracePt t="41937" x="1530350" y="4560888"/>
          <p14:tracePt t="41945" x="1498600" y="4576763"/>
          <p14:tracePt t="41953" x="1443038" y="4592638"/>
          <p14:tracePt t="41961" x="1379538" y="4616450"/>
          <p14:tracePt t="41969" x="1347788" y="4633913"/>
          <p14:tracePt t="41975" x="1339850" y="4633913"/>
          <p14:tracePt t="42003" x="1355725" y="4616450"/>
          <p14:tracePt t="42011" x="1379538" y="4592638"/>
          <p14:tracePt t="42019" x="1395413" y="4568825"/>
          <p14:tracePt t="42027" x="1411288" y="4560888"/>
          <p14:tracePt t="42036" x="1427163" y="4521200"/>
          <p14:tracePt t="42043" x="1443038" y="4505325"/>
          <p14:tracePt t="42051" x="1450975" y="4489450"/>
          <p14:tracePt t="42059" x="1458913" y="4473575"/>
          <p14:tracePt t="42067" x="1474788" y="4457700"/>
          <p14:tracePt t="42073" x="1482725" y="4441825"/>
          <p14:tracePt t="42081" x="1498600" y="4425950"/>
          <p14:tracePt t="42090" x="1514475" y="4410075"/>
          <p14:tracePt t="42097" x="1522413" y="4394200"/>
          <p14:tracePt t="42105" x="1522413" y="4378325"/>
          <p14:tracePt t="42113" x="1522413" y="4370388"/>
          <p14:tracePt t="42121" x="1522413" y="4354513"/>
          <p14:tracePt t="42129" x="1522413" y="4338638"/>
          <p14:tracePt t="42138" x="1522413" y="4330700"/>
          <p14:tracePt t="42145" x="1522413" y="4322763"/>
          <p14:tracePt t="42154" x="1522413" y="4314825"/>
          <p14:tracePt t="42160" x="1514475" y="4306888"/>
          <p14:tracePt t="42167" x="1506538" y="4306888"/>
          <p14:tracePt t="42175" x="1498600" y="4291013"/>
          <p14:tracePt t="42184" x="1482725" y="4281488"/>
          <p14:tracePt t="42191" x="1466850" y="4281488"/>
          <p14:tracePt t="42199" x="1458913" y="4273550"/>
          <p14:tracePt t="42208" x="1443038" y="4273550"/>
          <p14:tracePt t="42215" x="1435100" y="4273550"/>
          <p14:tracePt t="42224" x="1427163" y="4265613"/>
          <p14:tracePt t="42232" x="1411288" y="4265613"/>
          <p14:tracePt t="42240" x="1395413" y="4265613"/>
          <p14:tracePt t="42248" x="1387475" y="4265613"/>
          <p14:tracePt t="42254" x="1371600" y="4257675"/>
          <p14:tracePt t="42262" x="1355725" y="4249738"/>
          <p14:tracePt t="42270" x="1339850" y="4249738"/>
          <p14:tracePt t="42278" x="1331913" y="4241800"/>
          <p14:tracePt t="42286" x="1316038" y="4241800"/>
          <p14:tracePt t="42294" x="1300163" y="4233863"/>
          <p14:tracePt t="42302" x="1292225" y="4233863"/>
          <p14:tracePt t="42310" x="1274763" y="4233863"/>
          <p14:tracePt t="42318" x="1258888" y="4233863"/>
          <p14:tracePt t="42325" x="1250950" y="4233863"/>
          <p14:tracePt t="42333" x="1235075" y="4233863"/>
          <p14:tracePt t="42342" x="1211263" y="4233863"/>
          <p14:tracePt t="42348" x="1195388" y="4233863"/>
          <p14:tracePt t="42356" x="1179513" y="4233863"/>
          <p14:tracePt t="42364" x="1155700" y="4233863"/>
          <p14:tracePt t="42371" x="1147763" y="4233863"/>
          <p14:tracePt t="42379" x="1131888" y="4233863"/>
          <p14:tracePt t="42388" x="1116013" y="4233863"/>
          <p14:tracePt t="42396" x="1108075" y="4233863"/>
          <p14:tracePt t="42412" x="1092200" y="4225925"/>
          <p14:tracePt t="42420" x="1076325" y="4217988"/>
          <p14:tracePt t="42434" x="1060450" y="4217988"/>
          <p14:tracePt t="42442" x="1052513" y="4210050"/>
          <p14:tracePt t="42462" x="1044575" y="4202113"/>
          <p14:tracePt t="42469" x="1036638" y="4202113"/>
          <p14:tracePt t="42478" x="1028700" y="4202113"/>
          <p14:tracePt t="42592" x="1052513" y="4217988"/>
          <p14:tracePt t="42600" x="1084263" y="4241800"/>
          <p14:tracePt t="42607" x="1116013" y="4257675"/>
          <p14:tracePt t="42615" x="1179513" y="4273550"/>
          <p14:tracePt t="42623" x="1235075" y="4298950"/>
          <p14:tracePt t="42630" x="1292225" y="4314825"/>
          <p14:tracePt t="42637" x="1347788" y="4322763"/>
          <p14:tracePt t="42645" x="1395413" y="4338638"/>
          <p14:tracePt t="42654" x="1450975" y="4346575"/>
          <p14:tracePt t="42662" x="1506538" y="4346575"/>
          <p14:tracePt t="42669" x="1562100" y="4346575"/>
          <p14:tracePt t="42678" x="1617663" y="4346575"/>
          <p14:tracePt t="42686" x="1690688" y="4346575"/>
          <p14:tracePt t="42694" x="1770063" y="4330700"/>
          <p14:tracePt t="42702" x="1857375" y="4322763"/>
          <p14:tracePt t="42710" x="1912938" y="4298950"/>
          <p14:tracePt t="42715" x="1984375" y="4291013"/>
          <p14:tracePt t="42724" x="2041525" y="4273550"/>
          <p14:tracePt t="42732" x="2112963" y="4257675"/>
          <p14:tracePt t="42739" x="2184400" y="4241800"/>
          <p14:tracePt t="42748" x="2239963" y="4217988"/>
          <p14:tracePt t="42755" x="2303463" y="4210050"/>
          <p14:tracePt t="42763" x="2359025" y="4202113"/>
          <p14:tracePt t="42771" x="2416175" y="4194175"/>
          <p14:tracePt t="42780" x="2463800" y="4186238"/>
          <p14:tracePt t="42787" x="2519363" y="4178300"/>
          <p14:tracePt t="42795" x="2559050" y="4178300"/>
          <p14:tracePt t="42804" x="2614613" y="4154488"/>
          <p14:tracePt t="42809" x="2678113" y="4146550"/>
          <p14:tracePt t="42818" x="2733675" y="4138613"/>
          <p14:tracePt t="42825" x="2774950" y="4130675"/>
          <p14:tracePt t="42834" x="2822575" y="4114800"/>
          <p14:tracePt t="42842" x="2878138" y="4106863"/>
          <p14:tracePt t="42850" x="2909888" y="4106863"/>
          <p14:tracePt t="42857" x="2965450" y="4098925"/>
          <p14:tracePt t="42866" x="2989263" y="4098925"/>
          <p14:tracePt t="42874" x="3021013" y="4098925"/>
          <p14:tracePt t="42882" x="3044825" y="4090988"/>
          <p14:tracePt t="42903" x="3100388" y="4090988"/>
          <p14:tracePt t="42905" x="3109913" y="4090988"/>
          <p14:tracePt t="42912" x="3141663" y="4083050"/>
          <p14:tracePt t="42919" x="3173413" y="4083050"/>
          <p14:tracePt t="42928" x="3189288" y="4075113"/>
          <p14:tracePt t="42936" x="3205163" y="4067175"/>
          <p14:tracePt t="42944" x="3228975" y="4067175"/>
          <p14:tracePt t="42952" x="3260725" y="4059238"/>
          <p14:tracePt t="42960" x="3292475" y="4051300"/>
          <p14:tracePt t="42968" x="3340100" y="4035425"/>
          <p14:tracePt t="42975" x="3379788" y="4027488"/>
          <p14:tracePt t="42984" x="3411538" y="4019550"/>
          <p14:tracePt t="42992" x="3459163" y="4019550"/>
          <p14:tracePt t="43000" x="3516313" y="4011613"/>
          <p14:tracePt t="43005" x="3548063" y="4011613"/>
          <p14:tracePt t="43014" x="3587750" y="4003675"/>
          <p14:tracePt t="43022" x="3619500" y="4003675"/>
          <p14:tracePt t="43030" x="3635375" y="4003675"/>
          <p14:tracePt t="43038" x="3659188" y="4003675"/>
          <p14:tracePt t="43046" x="3675063" y="4003675"/>
          <p14:tracePt t="43054" x="3683000" y="4003675"/>
          <p14:tracePt t="43061" x="3698875" y="4003675"/>
          <p14:tracePt t="43069" x="3714750" y="3995738"/>
          <p14:tracePt t="43086" x="3722688" y="3995738"/>
          <p14:tracePt t="43092" x="3730625" y="3995738"/>
          <p14:tracePt t="43100" x="3738563" y="3995738"/>
          <p14:tracePt t="43107" x="3738563" y="3987800"/>
          <p14:tracePt t="43159" x="3746500" y="3987800"/>
          <p14:tracePt t="43273" x="3754438" y="3987800"/>
          <p14:tracePt t="43283" x="3754438" y="3995738"/>
          <p14:tracePt t="43307" x="3754438" y="4003675"/>
          <p14:tracePt t="43386" x="3762375" y="4003675"/>
          <p14:tracePt t="45536" x="3762375" y="4011613"/>
          <p14:tracePt t="45543" x="3762375" y="4027488"/>
          <p14:tracePt t="45560" x="3762375" y="4035425"/>
          <p14:tracePt t="45568" x="3762375" y="4043363"/>
          <p14:tracePt t="45576" x="3762375" y="4051300"/>
          <p14:tracePt t="45591" x="3762375" y="4059238"/>
          <p14:tracePt t="45600" x="3754438" y="4075113"/>
          <p14:tracePt t="45615" x="3754438" y="4090988"/>
          <p14:tracePt t="45622" x="3746500" y="4090988"/>
          <p14:tracePt t="45630" x="3738563" y="4106863"/>
          <p14:tracePt t="45638" x="3730625" y="4114800"/>
          <p14:tracePt t="45646" x="3714750" y="4130675"/>
          <p14:tracePt t="45653" x="3698875" y="4146550"/>
          <p14:tracePt t="45661" x="3683000" y="4154488"/>
          <p14:tracePt t="45669" x="3667125" y="4170363"/>
          <p14:tracePt t="45686" x="3651250" y="4186238"/>
          <p14:tracePt t="45739" x="3635375" y="4194175"/>
          <p14:tracePt t="45756" x="3635375" y="4202113"/>
          <p14:tracePt t="45764" x="3619500" y="4210050"/>
          <p14:tracePt t="45771" x="3611563" y="4210050"/>
          <p14:tracePt t="45779" x="3611563" y="4217988"/>
          <p14:tracePt t="45788" x="3603625" y="4217988"/>
          <p14:tracePt t="46965" x="3595688" y="4217988"/>
          <p14:tracePt t="47002" x="3603625" y="4217988"/>
          <p14:tracePt t="47009" x="3611563" y="4217988"/>
          <p14:tracePt t="47017" x="3627438" y="4217988"/>
          <p14:tracePt t="47024" x="3627438" y="4210050"/>
          <p14:tracePt t="47031" x="3643313" y="4210050"/>
          <p14:tracePt t="47040" x="3651250" y="4210050"/>
          <p14:tracePt t="47055" x="3659188" y="4210050"/>
          <p14:tracePt t="47064" x="3667125" y="4210050"/>
          <p14:tracePt t="47072" x="3675063" y="4210050"/>
          <p14:tracePt t="47079" x="3683000" y="4210050"/>
          <p14:tracePt t="47088" x="3690938" y="4210050"/>
          <p14:tracePt t="47095" x="3698875" y="4210050"/>
          <p14:tracePt t="47112" x="3714750" y="4210050"/>
          <p14:tracePt t="47117" x="3722688" y="4210050"/>
          <p14:tracePt t="47125" x="3738563" y="4210050"/>
          <p14:tracePt t="47134" x="3770313" y="4210050"/>
          <p14:tracePt t="47142" x="3802063" y="4202113"/>
          <p14:tracePt t="47150" x="3851275" y="4194175"/>
          <p14:tracePt t="47158" x="3890963" y="4178300"/>
          <p14:tracePt t="47165" x="3954463" y="4154488"/>
          <p14:tracePt t="47174" x="4010025" y="4138613"/>
          <p14:tracePt t="47182" x="4081463" y="4114800"/>
          <p14:tracePt t="47190" x="4137025" y="4106863"/>
          <p14:tracePt t="47198" x="4200525" y="4090988"/>
          <p14:tracePt t="47206" x="4273550" y="4067175"/>
          <p14:tracePt t="47212" x="4329113" y="4051300"/>
          <p14:tracePt t="47219" x="4384675" y="4027488"/>
          <p14:tracePt t="47228" x="4416425" y="4019550"/>
          <p14:tracePt t="47235" x="4440238" y="4011613"/>
          <p14:tracePt t="47244" x="4456113" y="4003675"/>
          <p14:tracePt t="47251" x="4471988" y="3995738"/>
          <p14:tracePt t="47260" x="4479925" y="3987800"/>
          <p14:tracePt t="47267" x="4487863" y="3979863"/>
          <p14:tracePt t="47276" x="4495800" y="3979863"/>
          <p14:tracePt t="47284" x="4503738" y="3963988"/>
          <p14:tracePt t="47298" x="4519613" y="3956050"/>
          <p14:tracePt t="47305" x="4519613" y="3938588"/>
          <p14:tracePt t="47313" x="4527550" y="3922713"/>
          <p14:tracePt t="47322" x="4527550" y="3914775"/>
          <p14:tracePt t="47330" x="4527550" y="3890963"/>
          <p14:tracePt t="47338" x="4519613" y="3875088"/>
          <p14:tracePt t="47346" x="4503738" y="3859213"/>
          <p14:tracePt t="47354" x="4495800" y="3851275"/>
          <p14:tracePt t="47362" x="4471988" y="3835400"/>
          <p14:tracePt t="47369" x="4432300" y="3811588"/>
          <p14:tracePt t="47378" x="4376738" y="3787775"/>
          <p14:tracePt t="47384" x="4305300" y="3771900"/>
          <p14:tracePt t="47391" x="4217988" y="3748088"/>
          <p14:tracePt t="47400" x="4137025" y="3724275"/>
          <p14:tracePt t="47408" x="4057650" y="3724275"/>
          <p14:tracePt t="47415" x="3970338" y="3724275"/>
          <p14:tracePt t="47424" x="3890963" y="3732213"/>
          <p14:tracePt t="47432" x="3817938" y="3740150"/>
          <p14:tracePt t="47440" x="3762375" y="3756025"/>
          <p14:tracePt t="47448" x="3690938" y="3763963"/>
          <p14:tracePt t="47455" x="3627438" y="3787775"/>
          <p14:tracePt t="47464" x="3571875" y="3803650"/>
          <p14:tracePt t="47472" x="3516313" y="3827463"/>
          <p14:tracePt t="47478" x="3451225" y="3843338"/>
          <p14:tracePt t="47485" x="3395663" y="3867150"/>
          <p14:tracePt t="47494" x="3348038" y="3883025"/>
          <p14:tracePt t="47502" x="3316288" y="3898900"/>
          <p14:tracePt t="47510" x="3284538" y="3930650"/>
          <p14:tracePt t="47517" x="3260725" y="3956050"/>
          <p14:tracePt t="47525" x="3236913" y="3971925"/>
          <p14:tracePt t="47534" x="3205163" y="4011613"/>
          <p14:tracePt t="47542" x="3181350" y="4027488"/>
          <p14:tracePt t="47550" x="3173413" y="4043363"/>
          <p14:tracePt t="47558" x="3157538" y="4051300"/>
          <p14:tracePt t="47566" x="3141663" y="4075113"/>
          <p14:tracePt t="47572" x="3125788" y="4090988"/>
          <p14:tracePt t="47580" x="3109913" y="4106863"/>
          <p14:tracePt t="47588" x="3100388" y="4122738"/>
          <p14:tracePt t="47596" x="3092450" y="4130675"/>
          <p14:tracePt t="47604" x="3084513" y="4138613"/>
          <p14:tracePt t="47612" x="3084513" y="4146550"/>
          <p14:tracePt t="47619" x="3084513" y="4162425"/>
          <p14:tracePt t="47628" x="3084513" y="4170363"/>
          <p14:tracePt t="47635" x="3092450" y="4194175"/>
          <p14:tracePt t="47644" x="3117850" y="4217988"/>
          <p14:tracePt t="47652" x="3133725" y="4233863"/>
          <p14:tracePt t="47659" x="3189288" y="4249738"/>
          <p14:tracePt t="47666" x="3236913" y="4281488"/>
          <p14:tracePt t="47673" x="3292475" y="4298950"/>
          <p14:tracePt t="47682" x="3355975" y="4322763"/>
          <p14:tracePt t="47690" x="3411538" y="4338638"/>
          <p14:tracePt t="47698" x="3467100" y="4346575"/>
          <p14:tracePt t="47706" x="3540125" y="4362450"/>
          <p14:tracePt t="47714" x="3627438" y="4354513"/>
          <p14:tracePt t="47722" x="3698875" y="4338638"/>
          <p14:tracePt t="47730" x="3754438" y="4314825"/>
          <p14:tracePt t="47738" x="3810000" y="4298950"/>
          <p14:tracePt t="47745" x="3875088" y="4273550"/>
          <p14:tracePt t="47752" x="3914775" y="4257675"/>
          <p14:tracePt t="47760" x="3938588" y="4241800"/>
          <p14:tracePt t="47767" x="3954463" y="4225925"/>
          <p14:tracePt t="47775" x="3970338" y="4217988"/>
          <p14:tracePt t="47783" x="3986213" y="4202113"/>
          <p14:tracePt t="47792" x="4002088" y="4186238"/>
          <p14:tracePt t="47800" x="4010025" y="4170363"/>
          <p14:tracePt t="47808" x="4017963" y="4154488"/>
          <p14:tracePt t="47816" x="4025900" y="4146550"/>
          <p14:tracePt t="47824" x="4033838" y="4138613"/>
          <p14:tracePt t="47833" x="4033838" y="4122738"/>
          <p14:tracePt t="47840" x="4041775" y="4114800"/>
          <p14:tracePt t="47845" x="4041775" y="4106863"/>
          <p14:tracePt t="47854" x="4041775" y="4090988"/>
          <p14:tracePt t="47862" x="4041775" y="4083050"/>
          <p14:tracePt t="47869" x="4033838" y="4067175"/>
          <p14:tracePt t="47878" x="4025900" y="4051300"/>
          <p14:tracePt t="47885" x="4017963" y="4043363"/>
          <p14:tracePt t="47903" x="4002088" y="4035425"/>
          <p14:tracePt t="47910" x="3986213" y="4027488"/>
          <p14:tracePt t="47917" x="3978275" y="4019550"/>
          <p14:tracePt t="47926" x="3962400" y="4019550"/>
          <p14:tracePt t="47934" x="3946525" y="4019550"/>
          <p14:tracePt t="47940" x="3938588" y="4019550"/>
          <p14:tracePt t="47948" x="3922713" y="4019550"/>
          <p14:tracePt t="47956" x="3898900" y="4019550"/>
          <p14:tracePt t="47964" x="3890963" y="4019550"/>
          <p14:tracePt t="47972" x="3875088" y="4019550"/>
          <p14:tracePt t="47980" x="3859213" y="4019550"/>
          <p14:tracePt t="47995" x="3851275" y="4019550"/>
          <p14:tracePt t="48038" x="3843338" y="4019550"/>
          <p14:tracePt t="48270" x="3843338" y="4027488"/>
          <p14:tracePt t="48469" x="3833813" y="4027488"/>
          <p14:tracePt t="48477" x="3825875" y="4035425"/>
          <p14:tracePt t="48485" x="3817938" y="4051300"/>
          <p14:tracePt t="48494" x="3810000" y="4051300"/>
          <p14:tracePt t="48507" x="3810000" y="4059238"/>
          <p14:tracePt t="48548" x="3810000" y="4067175"/>
          <p14:tracePt t="48555" x="3817938" y="4075113"/>
          <p14:tracePt t="48563" x="3825875" y="4083050"/>
          <p14:tracePt t="48572" x="3843338" y="4083050"/>
          <p14:tracePt t="48580" x="3867150" y="4083050"/>
          <p14:tracePt t="48588" x="3875088" y="4083050"/>
          <p14:tracePt t="48596" x="3890963" y="4083050"/>
          <p14:tracePt t="48604" x="3906838" y="4083050"/>
          <p14:tracePt t="48612" x="3914775" y="4083050"/>
          <p14:tracePt t="48618" x="3930650" y="4083050"/>
          <p14:tracePt t="48626" x="3938588" y="4083050"/>
          <p14:tracePt t="48634" x="3946525" y="4075113"/>
          <p14:tracePt t="48666" x="3946525" y="4067175"/>
          <p14:tracePt t="48802" x="3946525" y="4075113"/>
          <p14:tracePt t="48810" x="3938588" y="4083050"/>
          <p14:tracePt t="48822" x="3930650" y="4083050"/>
          <p14:tracePt t="48830" x="3922713" y="4098925"/>
          <p14:tracePt t="48838" x="3914775" y="4106863"/>
          <p14:tracePt t="48846" x="3906838" y="4106863"/>
          <p14:tracePt t="48985" x="3906838" y="4114800"/>
          <p14:tracePt t="51524" x="3914775" y="4106863"/>
          <p14:tracePt t="51532" x="3930650" y="4090988"/>
          <p14:tracePt t="51540" x="3962400" y="4067175"/>
          <p14:tracePt t="51547" x="3994150" y="4051300"/>
          <p14:tracePt t="51556" x="4025900" y="4035425"/>
          <p14:tracePt t="51564" x="4065588" y="4011613"/>
          <p14:tracePt t="51572" x="4081463" y="4003675"/>
          <p14:tracePt t="51580" x="4097338" y="3987800"/>
          <p14:tracePt t="51585" x="4121150" y="3971925"/>
          <p14:tracePt t="51594" x="4152900" y="3956050"/>
          <p14:tracePt t="51602" x="4200525" y="3930650"/>
          <p14:tracePt t="51609" x="4249738" y="3914775"/>
          <p14:tracePt t="51617" x="4281488" y="3898900"/>
          <p14:tracePt t="51625" x="4337050" y="3883025"/>
          <p14:tracePt t="51633" x="4376738" y="3859213"/>
          <p14:tracePt t="51642" x="4416425" y="3843338"/>
          <p14:tracePt t="51650" x="4464050" y="3827463"/>
          <p14:tracePt t="51658" x="4527550" y="3795713"/>
          <p14:tracePt t="51666" x="4584700" y="3756025"/>
          <p14:tracePt t="51674" x="4648200" y="3700463"/>
          <p14:tracePt t="51680" x="4711700" y="3660775"/>
          <p14:tracePt t="51687" x="4775200" y="3621088"/>
          <p14:tracePt t="51695" x="4838700" y="3571875"/>
          <p14:tracePt t="51703" x="4894263" y="3524250"/>
          <p14:tracePt t="51711" x="4959350" y="3484563"/>
          <p14:tracePt t="51719" x="5022850" y="3436938"/>
          <p14:tracePt t="51728" x="5086350" y="3381375"/>
          <p14:tracePt t="51736" x="5141913" y="3333750"/>
          <p14:tracePt t="51743" x="5221288" y="3270250"/>
          <p14:tracePt t="51751" x="5284788" y="3205163"/>
          <p14:tracePt t="51760" x="5349875" y="3157538"/>
          <p14:tracePt t="51768" x="5373688" y="3141663"/>
          <p14:tracePt t="51774" x="5389563" y="3125788"/>
          <p14:tracePt t="51782" x="5405438" y="3109913"/>
          <p14:tracePt t="51790" x="5421313" y="3094038"/>
          <p14:tracePt t="51798" x="5437188" y="3078163"/>
          <p14:tracePt t="51805" x="5453063" y="3062288"/>
          <p14:tracePt t="51813" x="5468938" y="3054350"/>
          <p14:tracePt t="51822" x="5476875" y="3046413"/>
          <p14:tracePt t="51829" x="5492750" y="3030538"/>
          <p14:tracePt t="51838" x="5508625" y="3014663"/>
          <p14:tracePt t="51846" x="5524500" y="2998788"/>
          <p14:tracePt t="51854" x="5532438" y="2990850"/>
          <p14:tracePt t="51860" x="5540375" y="2990850"/>
          <p14:tracePt t="51868" x="5548313" y="2982913"/>
          <p14:tracePt t="51880" x="5556250" y="2974975"/>
          <p14:tracePt t="52010" x="5556250" y="3022600"/>
          <p14:tracePt t="52018" x="5556250" y="3070225"/>
          <p14:tracePt t="52025" x="5556250" y="3141663"/>
          <p14:tracePt t="52033" x="5556250" y="3228975"/>
          <p14:tracePt t="52042" x="5548313" y="3309938"/>
          <p14:tracePt t="52048" x="5548313" y="3389313"/>
          <p14:tracePt t="52056" x="5532438" y="3476625"/>
          <p14:tracePt t="52064" x="5532438" y="3579813"/>
          <p14:tracePt t="52072" x="5548313" y="3708400"/>
          <p14:tracePt t="52080" x="5572125" y="3843338"/>
          <p14:tracePt t="52088" x="5595938" y="3971925"/>
          <p14:tracePt t="52095" x="5619750" y="4090988"/>
          <p14:tracePt t="52104" x="5635625" y="4186238"/>
          <p14:tracePt t="52112" x="5659438" y="4257675"/>
          <p14:tracePt t="52119" x="5667375" y="4314825"/>
          <p14:tracePt t="52128" x="5684838" y="4386263"/>
          <p14:tracePt t="52135" x="5692775" y="4473575"/>
          <p14:tracePt t="52142" x="5708650" y="4552950"/>
          <p14:tracePt t="52150" x="5724525" y="4624388"/>
          <p14:tracePt t="52157" x="5740400" y="4697413"/>
          <p14:tracePt t="52166" x="5764213" y="4768850"/>
          <p14:tracePt t="52174" x="5780088" y="4824413"/>
          <p14:tracePt t="52182" x="5803900" y="4872038"/>
          <p14:tracePt t="52190" x="5803900" y="4919663"/>
          <p14:tracePt t="52199" x="5819775" y="4935538"/>
          <p14:tracePt t="52206" x="5819775" y="4967288"/>
          <p14:tracePt t="52214" x="5827713" y="4992688"/>
          <p14:tracePt t="52222" x="5827713" y="5008563"/>
          <p14:tracePt t="52228" x="5827713" y="5016500"/>
          <p14:tracePt t="52235" x="5827713" y="5032375"/>
          <p14:tracePt t="52244" x="5827713" y="5040313"/>
          <p14:tracePt t="52252" x="5827713" y="5048250"/>
          <p14:tracePt t="52260" x="5827713" y="5056188"/>
          <p14:tracePt t="52276" x="5819775" y="5064125"/>
          <p14:tracePt t="52362" x="5811838" y="5032375"/>
          <p14:tracePt t="52370" x="5788025" y="4895850"/>
          <p14:tracePt t="52378" x="5764213" y="4768850"/>
          <p14:tracePt t="52386" x="5740400" y="4616450"/>
          <p14:tracePt t="52394" x="5724525" y="4481513"/>
          <p14:tracePt t="52401" x="5700713" y="4354513"/>
          <p14:tracePt t="52410" x="5676900" y="4241800"/>
          <p14:tracePt t="52415" x="5651500" y="4130675"/>
          <p14:tracePt t="52424" x="5627688" y="4035425"/>
          <p14:tracePt t="52432" x="5619750" y="3956050"/>
          <p14:tracePt t="52440" x="5619750" y="3859213"/>
          <p14:tracePt t="52451" x="5619750" y="3771900"/>
          <p14:tracePt t="52455" x="5619750" y="3692525"/>
          <p14:tracePt t="52464" x="5619750" y="3613150"/>
          <p14:tracePt t="52472" x="5643563" y="3524250"/>
          <p14:tracePt t="52480" x="5651500" y="3444875"/>
          <p14:tracePt t="52488" x="5667375" y="3373438"/>
          <p14:tracePt t="52495" x="5684838" y="3302000"/>
          <p14:tracePt t="52502" x="5708650" y="3228975"/>
          <p14:tracePt t="52509" x="5716588" y="3173413"/>
          <p14:tracePt t="52518" x="5724525" y="3117850"/>
          <p14:tracePt t="52526" x="5732463" y="3054350"/>
          <p14:tracePt t="52534" x="5748338" y="3014663"/>
          <p14:tracePt t="52544" x="5756275" y="2967038"/>
          <p14:tracePt t="52552" x="5764213" y="2935288"/>
          <p14:tracePt t="52560" x="5764213" y="2919413"/>
          <p14:tracePt t="52568" x="5764213" y="2901950"/>
          <p14:tracePt t="52575" x="5764213" y="2886075"/>
          <p14:tracePt t="52582" x="5772150" y="2878138"/>
          <p14:tracePt t="52589" x="5772150" y="2862263"/>
          <p14:tracePt t="52598" x="5772150" y="2846388"/>
          <p14:tracePt t="52606" x="5772150" y="2830513"/>
          <p14:tracePt t="52614" x="5780088" y="2822575"/>
          <p14:tracePt t="52622" x="5780088" y="2798763"/>
          <p14:tracePt t="52630" x="5788025" y="2774950"/>
          <p14:tracePt t="52638" x="5788025" y="2751138"/>
          <p14:tracePt t="52645" x="5795963" y="2711450"/>
          <p14:tracePt t="52654" x="5819775" y="2655888"/>
          <p14:tracePt t="52662" x="5819775" y="2600325"/>
          <p14:tracePt t="52670" x="5827713" y="2551113"/>
          <p14:tracePt t="52678" x="5827713" y="2511425"/>
          <p14:tracePt t="52685" x="5827713" y="2479675"/>
          <p14:tracePt t="52694" x="5827713" y="2447925"/>
          <p14:tracePt t="52702" x="5827713" y="2432050"/>
          <p14:tracePt t="52710" x="5827713" y="2416175"/>
          <p14:tracePt t="52718" x="5827713" y="2392363"/>
          <p14:tracePt t="52725" x="5827713" y="2376488"/>
          <p14:tracePt t="52733" x="5827713" y="2360613"/>
          <p14:tracePt t="52740" x="5827713" y="2344738"/>
          <p14:tracePt t="52748" x="5827713" y="2336800"/>
          <p14:tracePt t="52755" x="5827713" y="2320925"/>
          <p14:tracePt t="52764" x="5827713" y="2312988"/>
          <p14:tracePt t="52910" x="5827713" y="2368550"/>
          <p14:tracePt t="52918" x="5827713" y="2447925"/>
          <p14:tracePt t="52925" x="5819775" y="2535238"/>
          <p14:tracePt t="52931" x="5795963" y="2616200"/>
          <p14:tracePt t="52940" x="5788025" y="2727325"/>
          <p14:tracePt t="52948" x="5764213" y="2822575"/>
          <p14:tracePt t="52956" x="5748338" y="2919413"/>
          <p14:tracePt t="52964" x="5740400" y="3030538"/>
          <p14:tracePt t="52972" x="5716588" y="3141663"/>
          <p14:tracePt t="52980" x="5692775" y="3262313"/>
          <p14:tracePt t="52988" x="5692775" y="3357563"/>
          <p14:tracePt t="52996" x="5684838" y="3460750"/>
          <p14:tracePt t="53004" x="5684838" y="3548063"/>
          <p14:tracePt t="53011" x="5684838" y="3636963"/>
          <p14:tracePt t="53018" x="5684838" y="3716338"/>
          <p14:tracePt t="53026" x="5684838" y="3787775"/>
          <p14:tracePt t="53033" x="5684838" y="3851275"/>
          <p14:tracePt t="53042" x="5700713" y="3938588"/>
          <p14:tracePt t="53049" x="5708650" y="4019550"/>
          <p14:tracePt t="53058" x="5708650" y="4106863"/>
          <p14:tracePt t="53065" x="5716588" y="4186238"/>
          <p14:tracePt t="53074" x="5740400" y="4273550"/>
          <p14:tracePt t="53082" x="5764213" y="4354513"/>
          <p14:tracePt t="53089" x="5780088" y="4425950"/>
          <p14:tracePt t="53098" x="5803900" y="4497388"/>
          <p14:tracePt t="53104" x="5819775" y="4560888"/>
          <p14:tracePt t="53112" x="5843588" y="4616450"/>
          <p14:tracePt t="53120" x="5859463" y="4673600"/>
          <p14:tracePt t="53128" x="5867400" y="4737100"/>
          <p14:tracePt t="53135" x="5867400" y="4784725"/>
          <p14:tracePt t="53144" x="5867400" y="4840288"/>
          <p14:tracePt t="53152" x="5867400" y="4887913"/>
          <p14:tracePt t="53160" x="5867400" y="4927600"/>
          <p14:tracePt t="53168" x="5867400" y="4967288"/>
          <p14:tracePt t="53175" x="5867400" y="5024438"/>
          <p14:tracePt t="53183" x="5859463" y="5072063"/>
          <p14:tracePt t="53192" x="5851525" y="5127625"/>
          <p14:tracePt t="53199" x="5827713" y="5175250"/>
          <p14:tracePt t="53205" x="5819775" y="5230813"/>
          <p14:tracePt t="53213" x="5803900" y="5278438"/>
          <p14:tracePt t="53222" x="5795963" y="5310188"/>
          <p14:tracePt t="53230" x="5780088" y="5343525"/>
          <p14:tracePt t="53238" x="5764213" y="5391150"/>
          <p14:tracePt t="53245" x="5740400" y="5422900"/>
          <p14:tracePt t="53254" x="5732463" y="5446713"/>
          <p14:tracePt t="53262" x="5732463" y="5462588"/>
          <p14:tracePt t="53270" x="5724525" y="5470525"/>
          <p14:tracePt t="53278" x="5724525" y="5486400"/>
          <p14:tracePt t="53285" x="5716588" y="5494338"/>
          <p14:tracePt t="53363" x="5708650" y="5494338"/>
          <p14:tracePt t="53372" x="5684838" y="5438775"/>
          <p14:tracePt t="53379" x="5651500" y="5351463"/>
          <p14:tracePt t="53385" x="5619750" y="5270500"/>
          <p14:tracePt t="53394" x="5588000" y="5183188"/>
          <p14:tracePt t="53402" x="5548313" y="5072063"/>
          <p14:tracePt t="53410" x="5540375" y="4984750"/>
          <p14:tracePt t="53418" x="5532438" y="4903788"/>
          <p14:tracePt t="53425" x="5532438" y="4824413"/>
          <p14:tracePt t="53434" x="5540375" y="4737100"/>
          <p14:tracePt t="53442" x="5564188" y="4649788"/>
          <p14:tracePt t="53449" x="5588000" y="4545013"/>
          <p14:tracePt t="53458" x="5595938" y="4441825"/>
          <p14:tracePt t="53465" x="5619750" y="4346575"/>
          <p14:tracePt t="53472" x="5643563" y="4233863"/>
          <p14:tracePt t="53479" x="5659438" y="4138613"/>
          <p14:tracePt t="53488" x="5676900" y="4059238"/>
          <p14:tracePt t="53495" x="5684838" y="3971925"/>
          <p14:tracePt t="53503" x="5684838" y="3890963"/>
          <p14:tracePt t="53512" x="5692775" y="3803650"/>
          <p14:tracePt t="53519" x="5692775" y="3724275"/>
          <p14:tracePt t="53527" x="5708650" y="3644900"/>
          <p14:tracePt t="53535" x="5716588" y="3556000"/>
          <p14:tracePt t="53544" x="5724525" y="3476625"/>
          <p14:tracePt t="53552" x="5740400" y="3389313"/>
          <p14:tracePt t="53560" x="5748338" y="3309938"/>
          <p14:tracePt t="53568" x="5748338" y="3228975"/>
          <p14:tracePt t="53575" x="5756275" y="3157538"/>
          <p14:tracePt t="53581" x="5756275" y="3086100"/>
          <p14:tracePt t="53590" x="5756275" y="3022600"/>
          <p14:tracePt t="53598" x="5764213" y="2959100"/>
          <p14:tracePt t="53605" x="5780088" y="2901950"/>
          <p14:tracePt t="53614" x="5795963" y="2846388"/>
          <p14:tracePt t="53622" x="5803900" y="2798763"/>
          <p14:tracePt t="53630" x="5811838" y="2759075"/>
          <p14:tracePt t="53638" x="5835650" y="2695575"/>
          <p14:tracePt t="53645" x="5843588" y="2640013"/>
          <p14:tracePt t="53654" x="5859463" y="2584450"/>
          <p14:tracePt t="53659" x="5867400" y="2535238"/>
          <p14:tracePt t="53668" x="5891213" y="2495550"/>
          <p14:tracePt t="53676" x="5899150" y="2471738"/>
          <p14:tracePt t="53684" x="5899150" y="2447925"/>
          <p14:tracePt t="53692" x="5907088" y="2416175"/>
          <p14:tracePt t="53700" x="5907088" y="2400300"/>
          <p14:tracePt t="53707" x="5907088" y="2392363"/>
          <p14:tracePt t="53715" x="5907088" y="2376488"/>
          <p14:tracePt t="53723" x="5915025" y="2360613"/>
          <p14:tracePt t="53731" x="5915025" y="2344738"/>
          <p14:tracePt t="53739" x="5915025" y="2328863"/>
          <p14:tracePt t="53748" x="5915025" y="2312988"/>
          <p14:tracePt t="53754" x="5915025" y="2305050"/>
          <p14:tracePt t="53762" x="5915025" y="2289175"/>
          <p14:tracePt t="53770" x="5915025" y="2273300"/>
          <p14:tracePt t="53778" x="5922963" y="2265363"/>
          <p14:tracePt t="53786" x="5922963" y="2257425"/>
          <p14:tracePt t="53794" x="5922963" y="2249488"/>
          <p14:tracePt t="53883" x="5922963" y="2257425"/>
          <p14:tracePt t="53892" x="5922963" y="2320925"/>
          <p14:tracePt t="53899" x="5938838" y="2400300"/>
          <p14:tracePt t="53907" x="5946775" y="2511425"/>
          <p14:tracePt t="53915" x="5954713" y="2632075"/>
          <p14:tracePt t="53923" x="5978525" y="2806700"/>
          <p14:tracePt t="53931" x="5994400" y="2959100"/>
          <p14:tracePt t="53937" x="6002338" y="3101975"/>
          <p14:tracePt t="53945" x="6018213" y="3236913"/>
          <p14:tracePt t="53953" x="6026150" y="3389313"/>
          <p14:tracePt t="53961" x="6026150" y="3524250"/>
          <p14:tracePt t="53969" x="6043613" y="3660775"/>
          <p14:tracePt t="53977" x="6043613" y="3795713"/>
          <p14:tracePt t="53985" x="6043613" y="3906838"/>
          <p14:tracePt t="53993" x="6051550" y="4011613"/>
          <p14:tracePt t="54001" x="6059488" y="4106863"/>
          <p14:tracePt t="54009" x="6075363" y="4194175"/>
          <p14:tracePt t="54018" x="6083300" y="4273550"/>
          <p14:tracePt t="54024" x="6083300" y="4362450"/>
          <p14:tracePt t="54031" x="6091238" y="4425950"/>
          <p14:tracePt t="54040" x="6091238" y="4481513"/>
          <p14:tracePt t="54048" x="6091238" y="4529138"/>
          <p14:tracePt t="54055" x="6091238" y="4545013"/>
          <p14:tracePt t="54064" x="6091238" y="4568825"/>
          <p14:tracePt t="54072" x="6091238" y="4584700"/>
          <p14:tracePt t="54088" x="6091238" y="4592638"/>
          <p14:tracePt t="54236" x="6091238" y="4600575"/>
          <p14:tracePt t="54247" x="6091238" y="4608513"/>
          <p14:tracePt t="54255" x="6083300" y="4608513"/>
          <p14:tracePt t="54264" x="6075363" y="4608513"/>
          <p14:tracePt t="54280" x="6067425" y="4616450"/>
          <p14:tracePt t="54288" x="6051550" y="4616450"/>
          <p14:tracePt t="54295" x="6043613" y="4624388"/>
          <p14:tracePt t="54304" x="6026150" y="4624388"/>
          <p14:tracePt t="54310" x="6010275" y="4624388"/>
          <p14:tracePt t="54318" x="6002338" y="4633913"/>
          <p14:tracePt t="54326" x="5986463" y="4633913"/>
          <p14:tracePt t="54334" x="5970588" y="4633913"/>
          <p14:tracePt t="54342" x="5962650" y="4633913"/>
          <p14:tracePt t="54349" x="5946775" y="4624388"/>
          <p14:tracePt t="54358" x="5930900" y="4624388"/>
          <p14:tracePt t="54365" x="5922963" y="4624388"/>
          <p14:tracePt t="54463" x="5915025" y="4624388"/>
          <p14:tracePt t="54475" x="5907088" y="4624388"/>
          <p14:tracePt t="54489" x="5899150" y="4624388"/>
          <p14:tracePt t="54513" x="5891213" y="4624388"/>
          <p14:tracePt t="54525" x="5883275" y="4616450"/>
          <p14:tracePt t="54534" x="5875338" y="4584700"/>
          <p14:tracePt t="54542" x="5867400" y="4521200"/>
          <p14:tracePt t="54550" x="5859463" y="4465638"/>
          <p14:tracePt t="54558" x="5859463" y="4410075"/>
          <p14:tracePt t="54565" x="5859463" y="4354513"/>
          <p14:tracePt t="54574" x="5859463" y="4298950"/>
          <p14:tracePt t="54581" x="5851525" y="4241800"/>
          <p14:tracePt t="54590" x="5851525" y="4202113"/>
          <p14:tracePt t="54597" x="5851525" y="4170363"/>
          <p14:tracePt t="54605" x="5851525" y="4138613"/>
          <p14:tracePt t="54612" x="5851525" y="4098925"/>
          <p14:tracePt t="54620" x="5851525" y="4059238"/>
          <p14:tracePt t="54628" x="5851525" y="4027488"/>
          <p14:tracePt t="54635" x="5851525" y="3995738"/>
          <p14:tracePt t="54644" x="5851525" y="3971925"/>
          <p14:tracePt t="54652" x="5851525" y="3948113"/>
          <p14:tracePt t="54660" x="5859463" y="3922713"/>
          <p14:tracePt t="54667" x="5859463" y="3906838"/>
          <p14:tracePt t="54676" x="5859463" y="3898900"/>
          <p14:tracePt t="54684" x="5859463" y="3883025"/>
          <p14:tracePt t="54692" x="5859463" y="3867150"/>
          <p14:tracePt t="54698" x="5859463" y="3851275"/>
          <p14:tracePt t="54708" x="5851525" y="3843338"/>
          <p14:tracePt t="54716" x="5843588" y="3827463"/>
          <p14:tracePt t="54724" x="5835650" y="3811588"/>
          <p14:tracePt t="54731" x="5835650" y="3803650"/>
          <p14:tracePt t="54740" x="5827713" y="3787775"/>
          <p14:tracePt t="54747" x="5819775" y="3771900"/>
          <p14:tracePt t="54756" x="5811838" y="3756025"/>
          <p14:tracePt t="54764" x="5811838" y="3748088"/>
          <p14:tracePt t="54772" x="5795963" y="3732213"/>
          <p14:tracePt t="54779" x="5795963" y="3708400"/>
          <p14:tracePt t="54788" x="5780088" y="3692525"/>
          <p14:tracePt t="54795" x="5780088" y="3668713"/>
          <p14:tracePt t="54804" x="5772150" y="3644900"/>
          <p14:tracePt t="54812" x="5764213" y="3621088"/>
          <p14:tracePt t="54820" x="5756275" y="3587750"/>
          <p14:tracePt t="54828" x="5748338" y="3540125"/>
          <p14:tracePt t="54834" x="5732463" y="3508375"/>
          <p14:tracePt t="54842" x="5724525" y="3460750"/>
          <p14:tracePt t="54850" x="5700713" y="3421063"/>
          <p14:tracePt t="54858" x="5692775" y="3365500"/>
          <p14:tracePt t="54866" x="5676900" y="3317875"/>
          <p14:tracePt t="54874" x="5676900" y="3270250"/>
          <p14:tracePt t="54882" x="5667375" y="3228975"/>
          <p14:tracePt t="54899" x="5651500" y="3165475"/>
          <p14:tracePt t="54906" x="5651500" y="3141663"/>
          <p14:tracePt t="54914" x="5651500" y="3133725"/>
          <p14:tracePt t="54922" x="5651500" y="3117850"/>
          <p14:tracePt t="54930" x="5651500" y="3101975"/>
          <p14:tracePt t="54938" x="5651500" y="3094038"/>
          <p14:tracePt t="54945" x="5651500" y="3078163"/>
          <p14:tracePt t="54953" x="5651500" y="3062288"/>
          <p14:tracePt t="54961" x="5651500" y="3054350"/>
          <p14:tracePt t="54970" x="5651500" y="3038475"/>
          <p14:tracePt t="54975" x="5651500" y="3030538"/>
          <p14:tracePt t="54983" x="5651500" y="3014663"/>
          <p14:tracePt t="54991" x="5651500" y="2998788"/>
          <p14:tracePt t="55184" x="5643563" y="2998788"/>
          <p14:tracePt t="55204" x="5643563" y="3030538"/>
          <p14:tracePt t="55212" x="5643563" y="3078163"/>
          <p14:tracePt t="55219" x="5643563" y="3133725"/>
          <p14:tracePt t="55228" x="5643563" y="3189288"/>
          <p14:tracePt t="55235" x="5643563" y="3252788"/>
          <p14:tracePt t="55244" x="5643563" y="3309938"/>
          <p14:tracePt t="55250" x="5667375" y="3381375"/>
          <p14:tracePt t="55258" x="5676900" y="3444875"/>
          <p14:tracePt t="55266" x="5692775" y="3500438"/>
          <p14:tracePt t="55274" x="5716588" y="3556000"/>
          <p14:tracePt t="55281" x="5724525" y="3613150"/>
          <p14:tracePt t="55290" x="5724525" y="3668713"/>
          <p14:tracePt t="55297" x="5724525" y="3724275"/>
          <p14:tracePt t="55305" x="5724525" y="3779838"/>
          <p14:tracePt t="55314" x="5724525" y="3835400"/>
          <p14:tracePt t="55322" x="5724525" y="3890963"/>
          <p14:tracePt t="55330" x="5716588" y="3956050"/>
          <p14:tracePt t="55338" x="5716588" y="3995738"/>
          <p14:tracePt t="55345" x="5708650" y="4019550"/>
          <p14:tracePt t="55352" x="5700713" y="4043363"/>
          <p14:tracePt t="55360" x="5692775" y="4051300"/>
          <p14:tracePt t="55368" x="5676900" y="4075113"/>
          <p14:tracePt t="55375" x="5667375" y="4098925"/>
          <p14:tracePt t="55384" x="5651500" y="4114800"/>
          <p14:tracePt t="55392" x="5635625" y="4138613"/>
          <p14:tracePt t="55400" x="5619750" y="4162425"/>
          <p14:tracePt t="55408" x="5611813" y="4178300"/>
          <p14:tracePt t="55416" x="5595938" y="4202113"/>
          <p14:tracePt t="55424" x="5595938" y="4217988"/>
          <p14:tracePt t="55432" x="5580063" y="4233863"/>
          <p14:tracePt t="55438" x="5572125" y="4233863"/>
          <p14:tracePt t="55445" x="5572125" y="4249738"/>
          <p14:tracePt t="55454" x="5572125" y="4257675"/>
          <p14:tracePt t="55462" x="5564188" y="4257675"/>
          <p14:tracePt t="57894" x="5564188" y="4249738"/>
          <p14:tracePt t="57902" x="5564188" y="4233863"/>
          <p14:tracePt t="57909" x="5572125" y="4217988"/>
          <p14:tracePt t="57918" x="5572125" y="4202113"/>
          <p14:tracePt t="57925" x="5572125" y="4194175"/>
          <p14:tracePt t="57933" x="5572125" y="4186238"/>
          <p14:tracePt t="57941" x="5572125" y="4178300"/>
          <p14:tracePt t="57980" x="5572125" y="4170363"/>
          <p14:tracePt t="57987" x="5572125" y="4162425"/>
          <p14:tracePt t="57996" x="5580063" y="4146550"/>
          <p14:tracePt t="58003" x="5588000" y="4146550"/>
          <p14:tracePt t="58020" x="5588000" y="4138613"/>
          <p14:tracePt t="58240" x="5595938" y="4122738"/>
          <p14:tracePt t="58250" x="5603875" y="4122738"/>
          <p14:tracePt t="58260" x="5603875" y="4114800"/>
          <p14:tracePt t="58265" x="5611813" y="4098925"/>
          <p14:tracePt t="58274" x="5619750" y="4083050"/>
          <p14:tracePt t="58282" x="5627688" y="4075113"/>
          <p14:tracePt t="58290" x="5635625" y="4059238"/>
          <p14:tracePt t="58298" x="5651500" y="4043363"/>
          <p14:tracePt t="58305" x="5659438" y="4027488"/>
          <p14:tracePt t="58314" x="5659438" y="4019550"/>
          <p14:tracePt t="58322" x="5659438" y="4011613"/>
          <p14:tracePt t="58329" x="5667375" y="4003675"/>
          <p14:tracePt t="58354" x="5667375" y="3995738"/>
          <p14:tracePt t="58403" x="5676900" y="3987800"/>
          <p14:tracePt t="58481" x="5676900" y="3979863"/>
          <p14:tracePt t="58595" x="5676900" y="3995738"/>
          <p14:tracePt t="58603" x="5676900" y="4003675"/>
          <p14:tracePt t="58611" x="5667375" y="4011613"/>
          <p14:tracePt t="58619" x="5667375" y="4019550"/>
          <p14:tracePt t="58635" x="5667375" y="4035425"/>
          <p14:tracePt t="58642" x="5667375" y="4051300"/>
          <p14:tracePt t="58658" x="5659438" y="4067175"/>
          <p14:tracePt t="58666" x="5659438" y="4075113"/>
          <p14:tracePt t="58673" x="5659438" y="4083050"/>
          <p14:tracePt t="58682" x="5651500" y="4090988"/>
          <p14:tracePt t="58763" x="5651500" y="4098925"/>
          <p14:tracePt t="58779" x="5651500" y="4106863"/>
          <p14:tracePt t="58792" x="5643563" y="4106863"/>
          <p14:tracePt t="58828" x="5643563" y="4114800"/>
          <p14:tracePt t="59466" x="5635625" y="4106863"/>
          <p14:tracePt t="59474" x="5627688" y="4090988"/>
          <p14:tracePt t="59482" x="5627688" y="4083050"/>
          <p14:tracePt t="59490" x="5627688" y="4075113"/>
          <p14:tracePt t="59496" x="5619750" y="4059238"/>
          <p14:tracePt t="59504" x="5619750" y="4051300"/>
          <p14:tracePt t="59512" x="5619750" y="4043363"/>
          <p14:tracePt t="59536" x="5611813" y="4043363"/>
          <p14:tracePt t="59614" x="5611813" y="4035425"/>
          <p14:tracePt t="59626" x="5611813" y="4019550"/>
          <p14:tracePt t="59634" x="5619750" y="3979863"/>
          <p14:tracePt t="59642" x="5627688" y="3922713"/>
          <p14:tracePt t="59650" x="5635625" y="3875088"/>
          <p14:tracePt t="59658" x="5635625" y="3819525"/>
          <p14:tracePt t="59665" x="5651500" y="3763963"/>
          <p14:tracePt t="59672" x="5651500" y="3724275"/>
          <p14:tracePt t="59680" x="5659438" y="3692525"/>
          <p14:tracePt t="59688" x="5659438" y="3652838"/>
          <p14:tracePt t="59695" x="5659438" y="3605213"/>
          <p14:tracePt t="59704" x="5643563" y="3563938"/>
          <p14:tracePt t="59712" x="5635625" y="3516313"/>
          <p14:tracePt t="59720" x="5627688" y="3476625"/>
          <p14:tracePt t="59728" x="5627688" y="3429000"/>
          <p14:tracePt t="59735" x="5619750" y="3389313"/>
          <p14:tracePt t="59744" x="5619750" y="3357563"/>
          <p14:tracePt t="59751" x="5619750" y="3325813"/>
          <p14:tracePt t="59760" x="5619750" y="3302000"/>
          <p14:tracePt t="59765" x="5619750" y="3294063"/>
          <p14:tracePt t="59774" x="5619750" y="3278188"/>
          <p14:tracePt t="59782" x="5627688" y="3262313"/>
          <p14:tracePt t="59789" x="5627688" y="3252788"/>
          <p14:tracePt t="59798" x="5627688" y="3244850"/>
          <p14:tracePt t="59850" x="5627688" y="3236913"/>
          <p14:tracePt t="61522" x="5627688" y="3228975"/>
          <p14:tracePt t="61530" x="5627688" y="3213100"/>
          <p14:tracePt t="61538" x="5635625" y="3189288"/>
          <p14:tracePt t="61546" x="5643563" y="3165475"/>
          <p14:tracePt t="61552" x="5651500" y="3141663"/>
          <p14:tracePt t="61560" x="5659438" y="3125788"/>
          <p14:tracePt t="61568" x="5659438" y="3109913"/>
          <p14:tracePt t="61576" x="5667375" y="3094038"/>
          <p14:tracePt t="61584" x="5676900" y="3078163"/>
          <p14:tracePt t="61591" x="5676900" y="3070225"/>
          <p14:tracePt t="61600" x="5676900" y="3062288"/>
          <p14:tracePt t="61612" x="5676900" y="3054350"/>
          <p14:tracePt t="62889" x="5684838" y="3054350"/>
          <p14:tracePt t="62895" x="5740400" y="3054350"/>
          <p14:tracePt t="62904" x="5819775" y="3054350"/>
          <p14:tracePt t="62911" x="5899150" y="3054350"/>
          <p14:tracePt t="62919" x="5986463" y="3054350"/>
          <p14:tracePt t="62928" x="6034088" y="3070225"/>
          <p14:tracePt t="62935" x="6043613" y="3078163"/>
          <p14:tracePt t="62944" x="6059488" y="3094038"/>
          <p14:tracePt t="62949" x="6075363" y="3101975"/>
          <p14:tracePt t="62957" x="6099175" y="3109913"/>
          <p14:tracePt t="62966" x="6146800" y="3125788"/>
          <p14:tracePt t="62974" x="6194425" y="3133725"/>
          <p14:tracePt t="62982" x="6249988" y="3141663"/>
          <p14:tracePt t="62990" x="6305550" y="3149600"/>
          <p14:tracePt t="62998" x="6353175" y="3149600"/>
          <p14:tracePt t="63006" x="6376988" y="3149600"/>
          <p14:tracePt t="63014" x="6410325" y="3149600"/>
          <p14:tracePt t="63022" x="6442075" y="3149600"/>
          <p14:tracePt t="63029" x="6481763" y="3149600"/>
          <p14:tracePt t="63035" x="6537325" y="3149600"/>
          <p14:tracePt t="63044" x="6608763" y="3165475"/>
          <p14:tracePt t="63052" x="6664325" y="3173413"/>
          <p14:tracePt t="63060" x="6719888" y="3181350"/>
          <p14:tracePt t="63068" x="6784975" y="3189288"/>
          <p14:tracePt t="63075" x="6848475" y="3205163"/>
          <p14:tracePt t="63084" x="6904038" y="3205163"/>
          <p14:tracePt t="63092" x="6959600" y="3205163"/>
          <p14:tracePt t="63100" x="7015163" y="3205163"/>
          <p14:tracePt t="63108" x="7070725" y="3197225"/>
          <p14:tracePt t="63116" x="7126288" y="3197225"/>
          <p14:tracePt t="63124" x="7183438" y="3189288"/>
          <p14:tracePt t="63129" x="7246938" y="3181350"/>
          <p14:tracePt t="63138" x="7302500" y="3165475"/>
          <p14:tracePt t="63145" x="7373938" y="3149600"/>
          <p14:tracePt t="63153" x="7445375" y="3133725"/>
          <p14:tracePt t="63161" x="7502525" y="3125788"/>
          <p14:tracePt t="63170" x="7573963" y="3101975"/>
          <p14:tracePt t="63177" x="7661275" y="3078163"/>
          <p14:tracePt t="63185" x="7724775" y="3070225"/>
          <p14:tracePt t="63194" x="7812088" y="3046413"/>
          <p14:tracePt t="63202" x="7885113" y="3030538"/>
          <p14:tracePt t="63210" x="7956550" y="3006725"/>
          <p14:tracePt t="63215" x="8027988" y="2990850"/>
          <p14:tracePt t="63224" x="8083550" y="2974975"/>
          <p14:tracePt t="63232" x="8139113" y="2967038"/>
          <p14:tracePt t="63239" x="8210550" y="2951163"/>
          <p14:tracePt t="63248" x="8283575" y="2935288"/>
          <p14:tracePt t="63256" x="8355013" y="2927350"/>
          <p14:tracePt t="63264" x="8434388" y="2919413"/>
          <p14:tracePt t="63272" x="8497888" y="2909888"/>
          <p14:tracePt t="63279" x="8561388" y="2909888"/>
          <p14:tracePt t="63288" x="8634413" y="2909888"/>
          <p14:tracePt t="63296" x="8689975" y="2909888"/>
          <p14:tracePt t="63304" x="8745538" y="2909888"/>
          <p14:tracePt t="63310" x="8809038" y="2909888"/>
          <p14:tracePt t="63318" x="8872538" y="2919413"/>
          <p14:tracePt t="63326" x="8928100" y="2943225"/>
          <p14:tracePt t="63334" x="9001125" y="2959100"/>
          <p14:tracePt t="63342" x="9072563" y="29829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Laue Method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4601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F9D72B-247A-47B7-95E0-21828FE7D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7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28"/>
    </mc:Choice>
    <mc:Fallback>
      <p:transition spd="slow" advTm="4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2" x="8840788" y="3381375"/>
          <p14:tracePt t="650" x="8634413" y="3397250"/>
          <p14:tracePt t="658" x="8497888" y="3413125"/>
          <p14:tracePt t="666" x="8347075" y="3436938"/>
          <p14:tracePt t="674" x="8210550" y="3452813"/>
          <p14:tracePt t="682" x="8075613" y="3476625"/>
          <p14:tracePt t="690" x="7940675" y="3500438"/>
          <p14:tracePt t="698" x="7804150" y="3500438"/>
          <p14:tracePt t="707" x="7669213" y="3500438"/>
          <p14:tracePt t="714" x="7542213" y="3516313"/>
          <p14:tracePt t="723" x="7445375" y="3516313"/>
          <p14:tracePt t="731" x="7342188" y="3532188"/>
          <p14:tracePt t="736" x="7246938" y="3548063"/>
          <p14:tracePt t="745" x="7143750" y="3556000"/>
          <p14:tracePt t="754" x="7038975" y="3579813"/>
          <p14:tracePt t="760" x="6927850" y="3587750"/>
          <p14:tracePt t="768" x="6832600" y="3613150"/>
          <p14:tracePt t="777" x="6743700" y="3629025"/>
          <p14:tracePt t="784" x="6616700" y="3652838"/>
          <p14:tracePt t="793" x="6481763" y="3676650"/>
          <p14:tracePt t="800" x="6345238" y="3700463"/>
          <p14:tracePt t="809" x="6210300" y="3724275"/>
          <p14:tracePt t="817" x="6083300" y="3756025"/>
          <p14:tracePt t="823" x="5986463" y="3787775"/>
          <p14:tracePt t="830" x="5899150" y="3811588"/>
          <p14:tracePt t="838" x="5819775" y="3835400"/>
          <p14:tracePt t="847" x="5748338" y="3851275"/>
          <p14:tracePt t="854" x="5700713" y="3867150"/>
          <p14:tracePt t="863" x="5651500" y="3890963"/>
          <p14:tracePt t="871" x="5635625" y="3898900"/>
          <p14:tracePt t="929" x="5635625" y="3906838"/>
          <p14:tracePt t="953" x="5627688" y="3906838"/>
          <p14:tracePt t="968" x="5627688" y="3914775"/>
          <p14:tracePt t="977" x="5619750" y="3922713"/>
          <p14:tracePt t="984" x="5611813" y="3930650"/>
          <p14:tracePt t="992" x="5611813" y="3938588"/>
          <p14:tracePt t="1001" x="5611813" y="3956050"/>
          <p14:tracePt t="1009" x="5611813" y="3971925"/>
          <p14:tracePt t="1014" x="5611813" y="3995738"/>
          <p14:tracePt t="1022" x="5611813" y="4019550"/>
          <p14:tracePt t="1030" x="5603875" y="4043363"/>
          <p14:tracePt t="1038" x="5595938" y="4059238"/>
          <p14:tracePt t="1046" x="5588000" y="4090988"/>
          <p14:tracePt t="1054" x="5580063" y="4122738"/>
          <p14:tracePt t="1062" x="5572125" y="4154488"/>
          <p14:tracePt t="1070" x="5564188" y="4178300"/>
          <p14:tracePt t="1078" x="5548313" y="4202113"/>
          <p14:tracePt t="1086" x="5532438" y="4233863"/>
          <p14:tracePt t="1094" x="5516563" y="4249738"/>
          <p14:tracePt t="1101" x="5500688" y="4273550"/>
          <p14:tracePt t="1108" x="5484813" y="4281488"/>
          <p14:tracePt t="1116" x="5461000" y="4306888"/>
          <p14:tracePt t="1124" x="5453063" y="4322763"/>
          <p14:tracePt t="1132" x="5437188" y="4346575"/>
          <p14:tracePt t="1140" x="5413375" y="4362450"/>
          <p14:tracePt t="1148" x="5397500" y="4378325"/>
          <p14:tracePt t="1156" x="5365750" y="4394200"/>
          <p14:tracePt t="1164" x="5318125" y="4410075"/>
          <p14:tracePt t="1172" x="5268913" y="4425950"/>
          <p14:tracePt t="1180" x="5229225" y="4449763"/>
          <p14:tracePt t="1188" x="5189538" y="4465638"/>
          <p14:tracePt t="1193" x="5157788" y="4481513"/>
          <p14:tracePt t="1202" x="5126038" y="4497388"/>
          <p14:tracePt t="1211" x="5102225" y="4513263"/>
          <p14:tracePt t="1218" x="5078413" y="4529138"/>
          <p14:tracePt t="1226" x="5038725" y="4545013"/>
          <p14:tracePt t="1234" x="4999038" y="4560888"/>
          <p14:tracePt t="1242" x="4959350" y="4584700"/>
          <p14:tracePt t="1251" x="4910138" y="4600575"/>
          <p14:tracePt t="1258" x="4862513" y="4616450"/>
          <p14:tracePt t="1266" x="4846638" y="4633913"/>
          <p14:tracePt t="1274" x="4822825" y="4641850"/>
          <p14:tracePt t="1282" x="4814888" y="4649788"/>
          <p14:tracePt t="1288" x="4799013" y="4657725"/>
          <p14:tracePt t="1296" x="4791075" y="4657725"/>
          <p14:tracePt t="1390" x="4783138" y="4657725"/>
          <p14:tracePt t="1398" x="4759325" y="4665663"/>
          <p14:tracePt t="1406" x="4727575" y="4665663"/>
          <p14:tracePt t="1414" x="4695825" y="4673600"/>
          <p14:tracePt t="1422" x="4672013" y="4673600"/>
          <p14:tracePt t="1430" x="4656138" y="4681538"/>
          <p14:tracePt t="1439" x="4632325" y="4681538"/>
          <p14:tracePt t="1447" x="4608513" y="4689475"/>
          <p14:tracePt t="1454" x="4576763" y="4697413"/>
          <p14:tracePt t="1462" x="4551363" y="4697413"/>
          <p14:tracePt t="1470" x="4519613" y="4705350"/>
          <p14:tracePt t="1479" x="4503738" y="4713288"/>
          <p14:tracePt t="1484" x="4479925" y="4721225"/>
          <p14:tracePt t="1492" x="4456113" y="4721225"/>
          <p14:tracePt t="1500" x="4432300" y="4729163"/>
          <p14:tracePt t="1508" x="4408488" y="4737100"/>
          <p14:tracePt t="1516" x="4392613" y="4745038"/>
          <p14:tracePt t="1524" x="4376738" y="4752975"/>
          <p14:tracePt t="1532" x="4360863" y="4760913"/>
          <p14:tracePt t="1540" x="4344988" y="4768850"/>
          <p14:tracePt t="1548" x="4337050" y="4768850"/>
          <p14:tracePt t="1556" x="4321175" y="4776788"/>
          <p14:tracePt t="1562" x="4297363" y="4792663"/>
          <p14:tracePt t="1570" x="4281488" y="4800600"/>
          <p14:tracePt t="1586" x="4265613" y="4808538"/>
          <p14:tracePt t="1595" x="4257675" y="4808538"/>
          <p14:tracePt t="1602" x="4249738" y="4808538"/>
          <p14:tracePt t="1618" x="4241800" y="4808538"/>
          <p14:tracePt t="1627" x="4241800" y="4816475"/>
          <p14:tracePt t="1778" x="4257675" y="4808538"/>
          <p14:tracePt t="1786" x="4273550" y="4792663"/>
          <p14:tracePt t="1794" x="4281488" y="4792663"/>
          <p14:tracePt t="3658" x="4305300" y="4768850"/>
          <p14:tracePt t="3666" x="4384675" y="4681538"/>
          <p14:tracePt t="3674" x="4448175" y="4600575"/>
          <p14:tracePt t="3682" x="4479925" y="4537075"/>
          <p14:tracePt t="3690" x="4511675" y="4481513"/>
          <p14:tracePt t="3698" x="4527550" y="4425950"/>
          <p14:tracePt t="3706" x="4551363" y="4354513"/>
          <p14:tracePt t="3714" x="4576763" y="4265613"/>
          <p14:tracePt t="3720" x="4592638" y="4178300"/>
          <p14:tracePt t="3728" x="4616450" y="4106863"/>
          <p14:tracePt t="3736" x="4632325" y="4051300"/>
          <p14:tracePt t="3744" x="4656138" y="3995738"/>
          <p14:tracePt t="3752" x="4672013" y="3948113"/>
          <p14:tracePt t="3760" x="4695825" y="3883025"/>
          <p14:tracePt t="3768" x="4711700" y="3843338"/>
          <p14:tracePt t="3776" x="4727575" y="3803650"/>
          <p14:tracePt t="3785" x="4743450" y="3787775"/>
          <p14:tracePt t="3792" x="4759325" y="3763963"/>
          <p14:tracePt t="3800" x="4775200" y="3740150"/>
          <p14:tracePt t="3808" x="4791075" y="3724275"/>
          <p14:tracePt t="3814" x="4799013" y="3708400"/>
          <p14:tracePt t="3822" x="4814888" y="3692525"/>
          <p14:tracePt t="3832" x="4822825" y="3692525"/>
          <p14:tracePt t="3838" x="4830763" y="3676650"/>
          <p14:tracePt t="3848" x="4838700" y="3660775"/>
          <p14:tracePt t="3856" x="4838700" y="3652838"/>
          <p14:tracePt t="3864" x="4846638" y="3644900"/>
          <p14:tracePt t="3872" x="4854575" y="3629025"/>
          <p14:tracePt t="3880" x="4854575" y="3621088"/>
          <p14:tracePt t="3887" x="4862513" y="3621088"/>
          <p14:tracePt t="4142" x="4870450" y="3595688"/>
          <p14:tracePt t="4149" x="4886325" y="3540125"/>
          <p14:tracePt t="4158" x="4902200" y="3484563"/>
          <p14:tracePt t="4164" x="4933950" y="3429000"/>
          <p14:tracePt t="4172" x="4991100" y="3365500"/>
          <p14:tracePt t="4180" x="5030788" y="3302000"/>
          <p14:tracePt t="4189" x="5070475" y="3228975"/>
          <p14:tracePt t="4196" x="5133975" y="3165475"/>
          <p14:tracePt t="4204" x="5189538" y="3086100"/>
          <p14:tracePt t="4212" x="5237163" y="3030538"/>
          <p14:tracePt t="4220" x="5300663" y="2967038"/>
          <p14:tracePt t="4228" x="5365750" y="2901950"/>
          <p14:tracePt t="4236" x="5429250" y="2838450"/>
          <p14:tracePt t="4244" x="5508625" y="2782888"/>
          <p14:tracePt t="4252" x="5588000" y="2751138"/>
          <p14:tracePt t="4258" x="5676900" y="2719388"/>
          <p14:tracePt t="4266" x="5748338" y="2695575"/>
          <p14:tracePt t="4274" x="5835650" y="2679700"/>
          <p14:tracePt t="4283" x="5891213" y="2663825"/>
          <p14:tracePt t="4290" x="5946775" y="2663825"/>
          <p14:tracePt t="4298" x="5954713" y="2663825"/>
          <p14:tracePt t="4306" x="5970588" y="2663825"/>
          <p14:tracePt t="4314" x="5986463" y="2663825"/>
          <p14:tracePt t="4322" x="5994400" y="2663825"/>
          <p14:tracePt t="4330" x="5994400" y="2671763"/>
          <p14:tracePt t="4338" x="6002338" y="2687638"/>
          <p14:tracePt t="4352" x="6002338" y="2695575"/>
          <p14:tracePt t="4360" x="6002338" y="2711450"/>
          <p14:tracePt t="4420" x="6018213" y="2719388"/>
          <p14:tracePt t="4434" x="6018213" y="2727325"/>
          <p14:tracePt t="4446" x="6026150" y="2735263"/>
          <p14:tracePt t="4470" x="6034088" y="2735263"/>
          <p14:tracePt t="4479" x="6043613" y="2735263"/>
          <p14:tracePt t="4530" x="6051550" y="2735263"/>
          <p14:tracePt t="4537" x="6059488" y="2735263"/>
          <p14:tracePt t="4609" x="6067425" y="2735263"/>
          <p14:tracePt t="4796" x="6083300" y="2727325"/>
          <p14:tracePt t="4804" x="6178550" y="2679700"/>
          <p14:tracePt t="4810" x="6305550" y="2647950"/>
          <p14:tracePt t="4818" x="6402388" y="2624138"/>
          <p14:tracePt t="4826" x="6465888" y="2600325"/>
          <p14:tracePt t="4834" x="6521450" y="2584450"/>
          <p14:tracePt t="4842" x="6569075" y="2566988"/>
          <p14:tracePt t="4850" x="6624638" y="2551113"/>
          <p14:tracePt t="4858" x="6664325" y="2543175"/>
          <p14:tracePt t="4866" x="6727825" y="2535238"/>
          <p14:tracePt t="4874" x="6751638" y="2535238"/>
          <p14:tracePt t="4883" x="6769100" y="2527300"/>
          <p14:tracePt t="4890" x="6784975" y="2527300"/>
          <p14:tracePt t="4898" x="6792913" y="2527300"/>
          <p14:tracePt t="4918" x="6808788" y="2527300"/>
          <p14:tracePt t="4924" x="6816725" y="2527300"/>
          <p14:tracePt t="4972" x="6816725" y="2535238"/>
          <p14:tracePt t="4984" x="6816725" y="2543175"/>
          <p14:tracePt t="4992" x="6816725" y="2566988"/>
          <p14:tracePt t="4998" x="6816725" y="2584450"/>
          <p14:tracePt t="5006" x="6816725" y="2592388"/>
          <p14:tracePt t="5014" x="6816725" y="2616200"/>
          <p14:tracePt t="5022" x="6816725" y="2632075"/>
          <p14:tracePt t="5030" x="6816725" y="2655888"/>
          <p14:tracePt t="5038" x="6800850" y="2663825"/>
          <p14:tracePt t="5047" x="6792913" y="2679700"/>
          <p14:tracePt t="5054" x="6777038" y="2695575"/>
          <p14:tracePt t="5062" x="6769100" y="2711450"/>
          <p14:tracePt t="5070" x="6759575" y="2711450"/>
          <p14:tracePt t="5078" x="6759575" y="2719388"/>
          <p14:tracePt t="5086" x="6751638" y="2727325"/>
          <p14:tracePt t="5092" x="6751638" y="2735263"/>
          <p14:tracePt t="5100" x="6743700" y="2735263"/>
          <p14:tracePt t="5160" x="6751638" y="2735263"/>
          <p14:tracePt t="5168" x="6759575" y="2735263"/>
          <p14:tracePt t="5176" x="6777038" y="2727325"/>
          <p14:tracePt t="5182" x="6792913" y="2719388"/>
          <p14:tracePt t="5190" x="6808788" y="2703513"/>
          <p14:tracePt t="5198" x="6816725" y="2695575"/>
          <p14:tracePt t="5206" x="6824663" y="2695575"/>
          <p14:tracePt t="5214" x="6832600" y="2695575"/>
          <p14:tracePt t="5222" x="6840538" y="2687638"/>
          <p14:tracePt t="5230" x="6856413" y="2671763"/>
          <p14:tracePt t="5238" x="6864350" y="2671763"/>
          <p14:tracePt t="5246" x="6880225" y="2663825"/>
          <p14:tracePt t="5254" x="6888163" y="2655888"/>
          <p14:tracePt t="5262" x="6904038" y="2655888"/>
          <p14:tracePt t="5270" x="6919913" y="2647950"/>
          <p14:tracePt t="5284" x="6927850" y="2647950"/>
          <p14:tracePt t="5644" x="6919913" y="2655888"/>
          <p14:tracePt t="5653" x="6872288" y="2671763"/>
          <p14:tracePt t="5660" x="6816725" y="2695575"/>
          <p14:tracePt t="5668" x="6727825" y="2727325"/>
          <p14:tracePt t="5677" x="6648450" y="2743200"/>
          <p14:tracePt t="5684" x="6537325" y="2767013"/>
          <p14:tracePt t="5692" x="6426200" y="2790825"/>
          <p14:tracePt t="5700" x="6313488" y="2814638"/>
          <p14:tracePt t="5708" x="6202363" y="2838450"/>
          <p14:tracePt t="5716" x="6107113" y="2854325"/>
          <p14:tracePt t="5724" x="6010275" y="2886075"/>
          <p14:tracePt t="5732" x="5922963" y="2909888"/>
          <p14:tracePt t="5738" x="5835650" y="2935288"/>
          <p14:tracePt t="5746" x="5780088" y="2951163"/>
          <p14:tracePt t="5754" x="5724525" y="2974975"/>
          <p14:tracePt t="5762" x="5659438" y="2990850"/>
          <p14:tracePt t="5770" x="5603875" y="3014663"/>
          <p14:tracePt t="5778" x="5540375" y="3030538"/>
          <p14:tracePt t="5786" x="5484813" y="3046413"/>
          <p14:tracePt t="5794" x="5429250" y="3070225"/>
          <p14:tracePt t="5802" x="5381625" y="3086100"/>
          <p14:tracePt t="5810" x="5334000" y="3109913"/>
          <p14:tracePt t="5818" x="5284788" y="3125788"/>
          <p14:tracePt t="5828" x="5245100" y="3141663"/>
          <p14:tracePt t="5832" x="5205413" y="3157538"/>
          <p14:tracePt t="5840" x="5173663" y="3173413"/>
          <p14:tracePt t="5848" x="5141913" y="3189288"/>
          <p14:tracePt t="5856" x="5118100" y="3205163"/>
          <p14:tracePt t="5864" x="5094288" y="3221038"/>
          <p14:tracePt t="5872" x="5070475" y="3236913"/>
          <p14:tracePt t="5880" x="5062538" y="3244850"/>
          <p14:tracePt t="5888" x="5038725" y="3262313"/>
          <p14:tracePt t="5897" x="5014913" y="3270250"/>
          <p14:tracePt t="5916" x="4983163" y="3294063"/>
          <p14:tracePt t="5920" x="4959350" y="3302000"/>
          <p14:tracePt t="5926" x="4951413" y="3309938"/>
          <p14:tracePt t="5934" x="4933950" y="3309938"/>
          <p14:tracePt t="5942" x="4918075" y="3317875"/>
          <p14:tracePt t="5958" x="4910138" y="3325813"/>
          <p14:tracePt t="5967" x="4894263" y="3333750"/>
          <p14:tracePt t="5974" x="4870450" y="3341688"/>
          <p14:tracePt t="5982" x="4854575" y="3357563"/>
          <p14:tracePt t="5990" x="4838700" y="3365500"/>
          <p14:tracePt t="5998" x="4806950" y="3381375"/>
          <p14:tracePt t="6006" x="4783138" y="3389313"/>
          <p14:tracePt t="6014" x="4767263" y="3389313"/>
          <p14:tracePt t="6020" x="4751388" y="3397250"/>
          <p14:tracePt t="6096" x="4767263" y="3397250"/>
          <p14:tracePt t="6104" x="4767263" y="3389313"/>
          <p14:tracePt t="6110" x="4783138" y="3373438"/>
          <p14:tracePt t="6118" x="4799013" y="3365500"/>
          <p14:tracePt t="6126" x="4822825" y="3349625"/>
          <p14:tracePt t="6134" x="4854575" y="3333750"/>
          <p14:tracePt t="6142" x="4910138" y="3309938"/>
          <p14:tracePt t="6150" x="4975225" y="3294063"/>
          <p14:tracePt t="6158" x="5030788" y="3270250"/>
          <p14:tracePt t="6166" x="5086350" y="3252788"/>
          <p14:tracePt t="6174" x="5157788" y="3228975"/>
          <p14:tracePt t="6182" x="5245100" y="3213100"/>
          <p14:tracePt t="6190" x="5318125" y="3189288"/>
          <p14:tracePt t="6197" x="5405438" y="3165475"/>
          <p14:tracePt t="6204" x="5476875" y="3149600"/>
          <p14:tracePt t="6212" x="5556250" y="3125788"/>
          <p14:tracePt t="6220" x="5627688" y="3109913"/>
          <p14:tracePt t="6228" x="5716588" y="3086100"/>
          <p14:tracePt t="6236" x="5795963" y="3062288"/>
          <p14:tracePt t="6244" x="5867400" y="3046413"/>
          <p14:tracePt t="6252" x="5954713" y="3022600"/>
          <p14:tracePt t="6260" x="6010275" y="3006725"/>
          <p14:tracePt t="6268" x="6075363" y="2982913"/>
          <p14:tracePt t="6276" x="6146800" y="2967038"/>
          <p14:tracePt t="6284" x="6202363" y="2943225"/>
          <p14:tracePt t="6290" x="6257925" y="2927350"/>
          <p14:tracePt t="6298" x="6305550" y="2901950"/>
          <p14:tracePt t="6306" x="6369050" y="2886075"/>
          <p14:tracePt t="6314" x="6410325" y="2878138"/>
          <p14:tracePt t="6322" x="6457950" y="2870200"/>
          <p14:tracePt t="6330" x="6481763" y="2854325"/>
          <p14:tracePt t="6338" x="6513513" y="2838450"/>
          <p14:tracePt t="6346" x="6545263" y="2830513"/>
          <p14:tracePt t="6354" x="6577013" y="2814638"/>
          <p14:tracePt t="6362" x="6608763" y="2806700"/>
          <p14:tracePt t="6370" x="6640513" y="2782888"/>
          <p14:tracePt t="6379" x="6672263" y="2767013"/>
          <p14:tracePt t="6386" x="6704013" y="2759075"/>
          <p14:tracePt t="6392" x="6735763" y="2743200"/>
          <p14:tracePt t="6400" x="6784975" y="2727325"/>
          <p14:tracePt t="6408" x="6832600" y="2711450"/>
          <p14:tracePt t="6416" x="6888163" y="2687638"/>
          <p14:tracePt t="6425" x="6927850" y="2671763"/>
          <p14:tracePt t="6432" x="6967538" y="2655888"/>
          <p14:tracePt t="6440" x="6991350" y="2640013"/>
          <p14:tracePt t="6448" x="7007225" y="2632075"/>
          <p14:tracePt t="6456" x="7023100" y="2616200"/>
          <p14:tracePt t="6464" x="7031038" y="2616200"/>
          <p14:tracePt t="6478" x="7031038" y="2608263"/>
          <p14:tracePt t="6922" x="7038975" y="2608263"/>
          <p14:tracePt t="6934" x="7046913" y="2600325"/>
          <p14:tracePt t="6942" x="7054850" y="2600325"/>
          <p14:tracePt t="6948" x="7054850" y="2592388"/>
          <p14:tracePt t="17659" x="7054850" y="2584450"/>
          <p14:tracePt t="17666" x="7054850" y="2576513"/>
          <p14:tracePt t="17674" x="7046913" y="2559050"/>
          <p14:tracePt t="17682" x="7031038" y="2543175"/>
          <p14:tracePt t="17688" x="7015163" y="2527300"/>
          <p14:tracePt t="17696" x="6999288" y="2527300"/>
          <p14:tracePt t="17704" x="6991350" y="2519363"/>
          <p14:tracePt t="17712" x="6983413" y="2511425"/>
          <p14:tracePt t="17720" x="6975475" y="2511425"/>
          <p14:tracePt t="17728" x="6975475" y="2503488"/>
          <p14:tracePt t="17736" x="6967538" y="2503488"/>
          <p14:tracePt t="17744" x="6959600" y="2503488"/>
          <p14:tracePt t="17752" x="6943725" y="2503488"/>
          <p14:tracePt t="17761" x="6943725" y="2495550"/>
          <p14:tracePt t="17768" x="6935788" y="2495550"/>
          <p14:tracePt t="17786" x="6927850" y="2495550"/>
          <p14:tracePt t="17850" x="6911975" y="2495550"/>
          <p14:tracePt t="17858" x="6896100" y="2519363"/>
          <p14:tracePt t="17867" x="6880225" y="2543175"/>
          <p14:tracePt t="17872" x="6864350" y="2576513"/>
          <p14:tracePt t="17880" x="6856413" y="2600325"/>
          <p14:tracePt t="17888" x="6856413" y="2632075"/>
          <p14:tracePt t="17896" x="6856413" y="2663825"/>
          <p14:tracePt t="17914" x="6864350" y="2703513"/>
          <p14:tracePt t="17920" x="6880225" y="2719388"/>
          <p14:tracePt t="17928" x="6888163" y="2735263"/>
          <p14:tracePt t="17936" x="6904038" y="2751138"/>
          <p14:tracePt t="17944" x="6904038" y="2759075"/>
          <p14:tracePt t="17952" x="6911975" y="2759075"/>
          <p14:tracePt t="17961" x="6919913" y="2767013"/>
          <p14:tracePt t="17978" x="6927850" y="2767013"/>
          <p14:tracePt t="17994" x="6935788" y="2767013"/>
          <p14:tracePt t="18002" x="6943725" y="2767013"/>
          <p14:tracePt t="18011" x="6951663" y="2751138"/>
          <p14:tracePt t="18019" x="6959600" y="2743200"/>
          <p14:tracePt t="18026" x="6967538" y="2727325"/>
          <p14:tracePt t="18034" x="6983413" y="2719388"/>
          <p14:tracePt t="18042" x="6991350" y="2703513"/>
          <p14:tracePt t="18050" x="6999288" y="2687638"/>
          <p14:tracePt t="18056" x="7007225" y="2679700"/>
          <p14:tracePt t="18112" x="7007225" y="2671763"/>
          <p14:tracePt t="18162" x="7007225" y="2663825"/>
          <p14:tracePt t="18174" x="7007225" y="2655888"/>
          <p14:tracePt t="18190" x="7007225" y="2647950"/>
          <p14:tracePt t="18207" x="6999288" y="2647950"/>
          <p14:tracePt t="18268" x="6999288" y="2640013"/>
          <p14:tracePt t="19114" x="6999288" y="2632075"/>
          <p14:tracePt t="19122" x="6999288" y="2616200"/>
          <p14:tracePt t="19138" x="6999288" y="2608263"/>
          <p14:tracePt t="19286" x="6983413" y="2608263"/>
          <p14:tracePt t="19302" x="6975475" y="2616200"/>
          <p14:tracePt t="20394" x="6975475" y="2608263"/>
          <p14:tracePt t="20536" x="6975475" y="2592388"/>
          <p14:tracePt t="20548" x="6983413" y="2592388"/>
          <p14:tracePt t="20556" x="6991350" y="2584450"/>
          <p14:tracePt t="20564" x="6999288" y="2584450"/>
          <p14:tracePt t="20570" x="6999288" y="2576513"/>
          <p14:tracePt t="20582" x="7007225" y="2566988"/>
          <p14:tracePt t="20594" x="7015163" y="2566988"/>
          <p14:tracePt t="20606" x="7015163" y="2559050"/>
          <p14:tracePt t="20618" x="7023100" y="2559050"/>
          <p14:tracePt t="20630" x="7023100" y="2551113"/>
          <p14:tracePt t="20728" x="7023100" y="2584450"/>
          <p14:tracePt t="20736" x="7007225" y="2647950"/>
          <p14:tracePt t="20744" x="6999288" y="2727325"/>
          <p14:tracePt t="20752" x="6975475" y="2814638"/>
          <p14:tracePt t="20758" x="6951663" y="2909888"/>
          <p14:tracePt t="20766" x="6935788" y="3022600"/>
          <p14:tracePt t="20774" x="6911975" y="3133725"/>
          <p14:tracePt t="20782" x="6888163" y="3252788"/>
          <p14:tracePt t="20790" x="6864350" y="3381375"/>
          <p14:tracePt t="20798" x="6840538" y="3492500"/>
          <p14:tracePt t="20806" x="6824663" y="3629025"/>
          <p14:tracePt t="20814" x="6800850" y="3763963"/>
          <p14:tracePt t="20823" x="6777038" y="3938588"/>
          <p14:tracePt t="20830" x="6735763" y="4075113"/>
          <p14:tracePt t="20838" x="6711950" y="4210050"/>
          <p14:tracePt t="20846" x="6680200" y="4386263"/>
          <p14:tracePt t="20852" x="6640513" y="4529138"/>
          <p14:tracePt t="20860" x="6616700" y="4665663"/>
          <p14:tracePt t="20868" x="6600825" y="4800600"/>
          <p14:tracePt t="20876" x="6561138" y="4959350"/>
          <p14:tracePt t="20885" x="6529388" y="5095875"/>
          <p14:tracePt t="20893" x="6465888" y="5238750"/>
          <p14:tracePt t="20900" x="6384925" y="5399088"/>
          <p14:tracePt t="20912" x="6321425" y="5510213"/>
          <p14:tracePt t="20916" x="6249988" y="5613400"/>
          <p14:tracePt t="20924" x="6186488" y="5702300"/>
          <p14:tracePt t="20932" x="6130925" y="5789613"/>
          <p14:tracePt t="20940" x="6067425" y="5861050"/>
          <p14:tracePt t="20946" x="6010275" y="5924550"/>
          <p14:tracePt t="20954" x="5962650" y="5972175"/>
          <p14:tracePt t="20962" x="5930900" y="6005513"/>
          <p14:tracePt t="20970" x="5891213" y="6021388"/>
          <p14:tracePt t="20978" x="5875338" y="6037263"/>
          <p14:tracePt t="20986" x="5827713" y="6053138"/>
          <p14:tracePt t="20994" x="5803900" y="6061075"/>
          <p14:tracePt t="21002" x="5756275" y="6061075"/>
          <p14:tracePt t="21009" x="5716588" y="6061075"/>
          <p14:tracePt t="21018" x="5667375" y="6053138"/>
          <p14:tracePt t="21026" x="5619750" y="6029325"/>
          <p14:tracePt t="21032" x="5588000" y="6013450"/>
          <p14:tracePt t="21040" x="5564188" y="5995988"/>
          <p14:tracePt t="21048" x="5548313" y="5980113"/>
          <p14:tracePt t="21056" x="5540375" y="5972175"/>
          <p14:tracePt t="21064" x="5524500" y="5956300"/>
          <p14:tracePt t="21072" x="5524500" y="5940425"/>
          <p14:tracePt t="21080" x="5516563" y="5932488"/>
          <p14:tracePt t="21100" x="5516563" y="5924550"/>
          <p14:tracePt t="21108" x="5508625" y="5924550"/>
          <p14:tracePt t="21138" x="5508625" y="5916613"/>
          <p14:tracePt t="21150" x="5500688" y="5908675"/>
          <p14:tracePt t="21166" x="5500688" y="5892800"/>
          <p14:tracePt t="21174" x="5492750" y="5876925"/>
          <p14:tracePt t="21182" x="5492750" y="5868988"/>
          <p14:tracePt t="21190" x="5492750" y="5853113"/>
          <p14:tracePt t="21198" x="5492750" y="5845175"/>
          <p14:tracePt t="21206" x="5484813" y="5845175"/>
          <p14:tracePt t="21214" x="5484813" y="5837238"/>
          <p14:tracePt t="21248" x="5484813" y="5829300"/>
          <p14:tracePt t="21260" x="5476875" y="5829300"/>
          <p14:tracePt t="21276" x="5468938" y="5829300"/>
          <p14:tracePt t="21292" x="5461000" y="5829300"/>
          <p14:tracePt t="21300" x="5453063" y="5829300"/>
          <p14:tracePt t="21318" x="5445125" y="5829300"/>
          <p14:tracePt t="21330" x="5437188" y="5829300"/>
          <p14:tracePt t="21343" x="5429250" y="5829300"/>
          <p14:tracePt t="21358" x="5421313" y="5829300"/>
          <p14:tracePt t="21370" x="5413375" y="5829300"/>
          <p14:tracePt t="21386" x="5413375" y="5837238"/>
          <p14:tracePt t="21394" x="5397500" y="5837238"/>
          <p14:tracePt t="21402" x="5389563" y="5837238"/>
          <p14:tracePt t="21472" x="5389563" y="5845175"/>
          <p14:tracePt t="21488" x="5381625" y="5845175"/>
          <p14:tracePt t="21538" x="5373688" y="5845175"/>
          <p14:tracePt t="21550" x="5365750" y="5845175"/>
          <p14:tracePt t="22040" x="5365750" y="5837238"/>
          <p14:tracePt t="22048" x="5365750" y="5821363"/>
          <p14:tracePt t="22056" x="5373688" y="5805488"/>
          <p14:tracePt t="22064" x="5389563" y="5797550"/>
          <p14:tracePt t="22072" x="5397500" y="5781675"/>
          <p14:tracePt t="22080" x="5405438" y="5765800"/>
          <p14:tracePt t="22088" x="5413375" y="5749925"/>
          <p14:tracePt t="22170" x="5413375" y="5741988"/>
          <p14:tracePt t="22240" x="5405438" y="5741988"/>
          <p14:tracePt t="22518" x="5397500" y="5741988"/>
          <p14:tracePt t="22538" x="5341938" y="5749925"/>
          <p14:tracePt t="22546" x="5276850" y="5757863"/>
          <p14:tracePt t="22554" x="5237163" y="5765800"/>
          <p14:tracePt t="22562" x="5221288" y="5765800"/>
          <p14:tracePt t="22570" x="5221288" y="5757863"/>
          <p14:tracePt t="22578" x="5221288" y="5726113"/>
          <p14:tracePt t="22586" x="5237163" y="5653088"/>
          <p14:tracePt t="22594" x="5276850" y="5526088"/>
          <p14:tracePt t="22602" x="5357813" y="5359400"/>
          <p14:tracePt t="22608" x="5492750" y="5095875"/>
          <p14:tracePt t="22616" x="5627688" y="4824413"/>
          <p14:tracePt t="22624" x="5764213" y="4537075"/>
          <p14:tracePt t="22632" x="5891213" y="4265613"/>
          <p14:tracePt t="22640" x="6010275" y="4003675"/>
          <p14:tracePt t="22648" x="6122988" y="3771900"/>
          <p14:tracePt t="22656" x="6242050" y="3556000"/>
          <p14:tracePt t="22664" x="6337300" y="3325813"/>
          <p14:tracePt t="22672" x="6418263" y="3141663"/>
          <p14:tracePt t="22680" x="6481763" y="2990850"/>
          <p14:tracePt t="22688" x="6553200" y="2854325"/>
          <p14:tracePt t="22696" x="6600825" y="2743200"/>
          <p14:tracePt t="22702" x="6632575" y="2671763"/>
          <p14:tracePt t="22710" x="6648450" y="2616200"/>
          <p14:tracePt t="22718" x="6656388" y="2584450"/>
          <p14:tracePt t="22726" x="6664325" y="2566988"/>
          <p14:tracePt t="22774" x="6664325" y="2576513"/>
          <p14:tracePt t="22782" x="6640513" y="2600325"/>
          <p14:tracePt t="22788" x="6624638" y="2616200"/>
          <p14:tracePt t="22796" x="6584950" y="2663825"/>
          <p14:tracePt t="22804" x="6553200" y="2727325"/>
          <p14:tracePt t="22812" x="6513513" y="2782888"/>
          <p14:tracePt t="22820" x="6489700" y="2846388"/>
          <p14:tracePt t="22828" x="6457950" y="2901950"/>
          <p14:tracePt t="22836" x="6426200" y="2967038"/>
          <p14:tracePt t="22844" x="6410325" y="3022600"/>
          <p14:tracePt t="22852" x="6384925" y="3086100"/>
          <p14:tracePt t="22860" x="6369050" y="3141663"/>
          <p14:tracePt t="22868" x="6345238" y="3189288"/>
          <p14:tracePt t="22876" x="6329363" y="3236913"/>
          <p14:tracePt t="22882" x="6313488" y="3262313"/>
          <p14:tracePt t="22890" x="6305550" y="3278188"/>
          <p14:tracePt t="22898" x="6297613" y="3302000"/>
          <p14:tracePt t="22907" x="6289675" y="3325813"/>
          <p14:tracePt t="22926" x="6281738" y="3389313"/>
          <p14:tracePt t="22930" x="6281738" y="3421063"/>
          <p14:tracePt t="22938" x="6273800" y="3436938"/>
          <p14:tracePt t="22946" x="6273800" y="3452813"/>
          <p14:tracePt t="22954" x="6273800" y="3468688"/>
          <p14:tracePt t="25582" x="6273800" y="3444875"/>
          <p14:tracePt t="25591" x="6281738" y="3429000"/>
          <p14:tracePt t="25598" x="6289675" y="3413125"/>
          <p14:tracePt t="25606" x="6297613" y="3405188"/>
          <p14:tracePt t="25618" x="6297613" y="3397250"/>
          <p14:tracePt t="25950" x="6281738" y="3452813"/>
          <p14:tracePt t="25958" x="6257925" y="3508375"/>
          <p14:tracePt t="25967" x="6242050" y="3571875"/>
          <p14:tracePt t="25974" x="6218238" y="3629025"/>
          <p14:tracePt t="25982" x="6202363" y="3692525"/>
          <p14:tracePt t="25991" x="6178550" y="3748088"/>
          <p14:tracePt t="25998" x="6162675" y="3803650"/>
          <p14:tracePt t="26006" x="6138863" y="3867150"/>
          <p14:tracePt t="26012" x="6122988" y="3922713"/>
          <p14:tracePt t="26020" x="6107113" y="3979863"/>
          <p14:tracePt t="26028" x="6083300" y="4043363"/>
          <p14:tracePt t="26036" x="6067425" y="4114800"/>
          <p14:tracePt t="26044" x="6043613" y="4170363"/>
          <p14:tracePt t="26052" x="6018213" y="4241800"/>
          <p14:tracePt t="26060" x="6002338" y="4306888"/>
          <p14:tracePt t="26068" x="5986463" y="4362450"/>
          <p14:tracePt t="26076" x="5962650" y="4418013"/>
          <p14:tracePt t="26084" x="5954713" y="4449763"/>
          <p14:tracePt t="26092" x="5954713" y="4473575"/>
          <p14:tracePt t="26098" x="5954713" y="4505325"/>
          <p14:tracePt t="26106" x="5946775" y="4521200"/>
          <p14:tracePt t="26114" x="5946775" y="4529138"/>
          <p14:tracePt t="26122" x="5946775" y="4545013"/>
          <p14:tracePt t="26130" x="5946775" y="4560888"/>
          <p14:tracePt t="26138" x="5946775" y="4568825"/>
          <p14:tracePt t="26147" x="5946775" y="4576763"/>
          <p14:tracePt t="26154" x="5954713" y="4584700"/>
          <p14:tracePt t="26170" x="5954713" y="4600575"/>
          <p14:tracePt t="26182" x="5954713" y="4608513"/>
          <p14:tracePt t="26204" x="5954713" y="4616450"/>
          <p14:tracePt t="26212" x="5954713" y="4624388"/>
          <p14:tracePt t="26232" x="5946775" y="4633913"/>
          <p14:tracePt t="26248" x="5946775" y="4649788"/>
          <p14:tracePt t="26256" x="5938838" y="4657725"/>
          <p14:tracePt t="26264" x="5930900" y="4665663"/>
          <p14:tracePt t="26272" x="5922963" y="4681538"/>
          <p14:tracePt t="26280" x="5915025" y="4697413"/>
          <p14:tracePt t="26287" x="5907088" y="4705350"/>
          <p14:tracePt t="26294" x="5891213" y="4745038"/>
          <p14:tracePt t="26302" x="5883275" y="4752975"/>
          <p14:tracePt t="26310" x="5867400" y="4768850"/>
          <p14:tracePt t="26318" x="5859463" y="4784725"/>
          <p14:tracePt t="26326" x="5851525" y="4792663"/>
          <p14:tracePt t="26334" x="5851525" y="4800600"/>
          <p14:tracePt t="26342" x="5843588" y="4800600"/>
          <p14:tracePt t="26350" x="5843588" y="4808538"/>
          <p14:tracePt t="26710" x="5851525" y="4800600"/>
          <p14:tracePt t="26726" x="5859463" y="4800600"/>
          <p14:tracePt t="26780" x="5867400" y="4768850"/>
          <p14:tracePt t="26788" x="5891213" y="4657725"/>
          <p14:tracePt t="26797" x="5930900" y="4521200"/>
          <p14:tracePt t="26804" x="5962650" y="4386263"/>
          <p14:tracePt t="26812" x="5986463" y="4233863"/>
          <p14:tracePt t="26820" x="6010275" y="4090988"/>
          <p14:tracePt t="26828" x="6026150" y="3979863"/>
          <p14:tracePt t="26836" x="6051550" y="3875088"/>
          <p14:tracePt t="26842" x="6059488" y="3803650"/>
          <p14:tracePt t="26850" x="6083300" y="3740150"/>
          <p14:tracePt t="26858" x="6091238" y="3732213"/>
          <p14:tracePt t="26866" x="6099175" y="3716338"/>
          <p14:tracePt t="26876" x="6107113" y="3716338"/>
          <p14:tracePt t="26882" x="6122988" y="3716338"/>
          <p14:tracePt t="26908" x="6130925" y="3724275"/>
          <p14:tracePt t="26910" x="6130925" y="3740150"/>
          <p14:tracePt t="26918" x="6130925" y="3787775"/>
          <p14:tracePt t="26926" x="6130925" y="3859213"/>
          <p14:tracePt t="26934" x="6130925" y="3938588"/>
          <p14:tracePt t="26942" x="6138863" y="4027488"/>
          <p14:tracePt t="26950" x="6138863" y="4106863"/>
          <p14:tracePt t="26956" x="6122988" y="4194175"/>
          <p14:tracePt t="26964" x="6107113" y="4291013"/>
          <p14:tracePt t="26972" x="6075363" y="4378325"/>
          <p14:tracePt t="26980" x="6051550" y="4449763"/>
          <p14:tracePt t="26988" x="6034088" y="4505325"/>
          <p14:tracePt t="26996" x="6010275" y="4560888"/>
          <p14:tracePt t="27004" x="5994400" y="4600575"/>
          <p14:tracePt t="27012" x="5978525" y="4616450"/>
          <p14:tracePt t="27020" x="5962650" y="4633913"/>
          <p14:tracePt t="27028" x="5954713" y="4649788"/>
          <p14:tracePt t="27037" x="5954713" y="4657725"/>
          <p14:tracePt t="27050" x="5954713" y="4665663"/>
          <p14:tracePt t="27058" x="5954713" y="4673600"/>
          <p14:tracePt t="27066" x="5946775" y="4689475"/>
          <p14:tracePt t="27074" x="5938838" y="4689475"/>
          <p14:tracePt t="27082" x="5938838" y="4697413"/>
          <p14:tracePt t="27090" x="5930900" y="4705350"/>
          <p14:tracePt t="27106" x="5930900" y="4721225"/>
          <p14:tracePt t="27114" x="5922963" y="4729163"/>
          <p14:tracePt t="27122" x="5907088" y="4737100"/>
          <p14:tracePt t="27130" x="5899150" y="4752975"/>
          <p14:tracePt t="27136" x="5883275" y="4768850"/>
          <p14:tracePt t="27144" x="5875338" y="4776788"/>
          <p14:tracePt t="27152" x="5859463" y="4784725"/>
          <p14:tracePt t="27160" x="5851525" y="4800600"/>
          <p14:tracePt t="27168" x="5851525" y="4816475"/>
          <p14:tracePt t="27176" x="5843588" y="4824413"/>
          <p14:tracePt t="27184" x="5835650" y="4824413"/>
          <p14:tracePt t="27318" x="5843588" y="4824413"/>
          <p14:tracePt t="27326" x="5859463" y="4808538"/>
          <p14:tracePt t="27332" x="5875338" y="4792663"/>
          <p14:tracePt t="27340" x="5891213" y="4776788"/>
          <p14:tracePt t="27348" x="5907088" y="4768850"/>
          <p14:tracePt t="27369" x="5907088" y="4760913"/>
          <p14:tracePt t="27502" x="5859463" y="4832350"/>
          <p14:tracePt t="27508" x="5788025" y="4927600"/>
          <p14:tracePt t="27516" x="5740400" y="5016500"/>
          <p14:tracePt t="27524" x="5667375" y="5103813"/>
          <p14:tracePt t="27532" x="5603875" y="5191125"/>
          <p14:tracePt t="27540" x="5540375" y="5254625"/>
          <p14:tracePt t="27548" x="5476875" y="5327650"/>
          <p14:tracePt t="27557" x="5437188" y="5391150"/>
          <p14:tracePt t="27564" x="5397500" y="5438775"/>
          <p14:tracePt t="27572" x="5381625" y="5470525"/>
          <p14:tracePt t="27580" x="5365750" y="5486400"/>
          <p14:tracePt t="27589" x="5349875" y="5502275"/>
          <p14:tracePt t="27600" x="5349875" y="5510213"/>
          <p14:tracePt t="27772" x="5341938" y="5510213"/>
          <p14:tracePt t="27784" x="5334000" y="5526088"/>
          <p14:tracePt t="27790" x="5318125" y="5541963"/>
          <p14:tracePt t="27799" x="5300663" y="5565775"/>
          <p14:tracePt t="27807" x="5284788" y="5589588"/>
          <p14:tracePt t="27814" x="5268913" y="5621338"/>
          <p14:tracePt t="27825" x="5253038" y="5645150"/>
          <p14:tracePt t="27830" x="5237163" y="5662613"/>
          <p14:tracePt t="27838" x="5221288" y="5678488"/>
          <p14:tracePt t="27846" x="5205413" y="5702300"/>
          <p14:tracePt t="27854" x="5189538" y="5726113"/>
          <p14:tracePt t="27862" x="5181600" y="5749925"/>
          <p14:tracePt t="27870" x="5165725" y="5773738"/>
          <p14:tracePt t="27878" x="5157788" y="5797550"/>
          <p14:tracePt t="27887" x="5149850" y="5805488"/>
          <p14:tracePt t="27893" x="5141913" y="5821363"/>
          <p14:tracePt t="27909" x="5133975" y="5845175"/>
          <p14:tracePt t="27916" x="5126038" y="5853113"/>
          <p14:tracePt t="27925" x="5126038" y="5861050"/>
          <p14:tracePt t="27932" x="5126038" y="5868988"/>
          <p14:tracePt t="28534" x="5126038" y="5861050"/>
          <p14:tracePt t="28559" x="5126038" y="5853113"/>
          <p14:tracePt t="28576" x="5141913" y="5837238"/>
          <p14:tracePt t="28582" x="5149850" y="5821363"/>
          <p14:tracePt t="28590" x="5165725" y="5805488"/>
          <p14:tracePt t="28598" x="5189538" y="5797550"/>
          <p14:tracePt t="28606" x="5213350" y="5773738"/>
          <p14:tracePt t="28614" x="5237163" y="5749925"/>
          <p14:tracePt t="28623" x="5284788" y="5710238"/>
          <p14:tracePt t="28628" x="5349875" y="5678488"/>
          <p14:tracePt t="28636" x="5405438" y="5637213"/>
          <p14:tracePt t="28644" x="5484813" y="5605463"/>
          <p14:tracePt t="28652" x="5540375" y="5573713"/>
          <p14:tracePt t="28660" x="5611813" y="5557838"/>
          <p14:tracePt t="28668" x="5676900" y="5534025"/>
          <p14:tracePt t="28676" x="5708650" y="5518150"/>
          <p14:tracePt t="28684" x="5732463" y="5510213"/>
          <p14:tracePt t="28692" x="5748338" y="5494338"/>
          <p14:tracePt t="28700" x="5780088" y="5486400"/>
          <p14:tracePt t="28708" x="5803900" y="5470525"/>
          <p14:tracePt t="28716" x="5819775" y="5462588"/>
          <p14:tracePt t="28724" x="5835650" y="5462588"/>
          <p14:tracePt t="28740" x="5843588" y="5462588"/>
          <p14:tracePt t="28748" x="5851525" y="5462588"/>
          <p14:tracePt t="28954" x="5843588" y="5462588"/>
          <p14:tracePt t="28974" x="5843588" y="5470525"/>
          <p14:tracePt t="29068" x="5867400" y="5438775"/>
          <p14:tracePt t="29076" x="5922963" y="5375275"/>
          <p14:tracePt t="29084" x="5986463" y="5310188"/>
          <p14:tracePt t="29092" x="6067425" y="5230813"/>
          <p14:tracePt t="29100" x="6154738" y="5167313"/>
          <p14:tracePt t="29108" x="6242050" y="5087938"/>
          <p14:tracePt t="29116" x="6329363" y="5000625"/>
          <p14:tracePt t="29123" x="6410325" y="4911725"/>
          <p14:tracePt t="29130" x="6473825" y="4824413"/>
          <p14:tracePt t="29138" x="6545263" y="4737100"/>
          <p14:tracePt t="29146" x="6608763" y="4641850"/>
          <p14:tracePt t="29154" x="6664325" y="4552950"/>
          <p14:tracePt t="29162" x="6704013" y="4481513"/>
          <p14:tracePt t="29170" x="6735763" y="4394200"/>
          <p14:tracePt t="29179" x="6759575" y="4314825"/>
          <p14:tracePt t="29186" x="6777038" y="4241800"/>
          <p14:tracePt t="29194" x="6800850" y="4154488"/>
          <p14:tracePt t="29202" x="6800850" y="4075113"/>
          <p14:tracePt t="29210" x="6808788" y="4003675"/>
          <p14:tracePt t="29216" x="6808788" y="3938588"/>
          <p14:tracePt t="29224" x="6808788" y="3867150"/>
          <p14:tracePt t="29232" x="6808788" y="3795713"/>
          <p14:tracePt t="29240" x="6808788" y="3732213"/>
          <p14:tracePt t="29248" x="6800850" y="3668713"/>
          <p14:tracePt t="29256" x="6792913" y="3613150"/>
          <p14:tracePt t="29264" x="6777038" y="3556000"/>
          <p14:tracePt t="29273" x="6769100" y="3500438"/>
          <p14:tracePt t="29280" x="6759575" y="3452813"/>
          <p14:tracePt t="29288" x="6751638" y="3429000"/>
          <p14:tracePt t="29296" x="6743700" y="3413125"/>
          <p14:tracePt t="29302" x="6735763" y="3397250"/>
          <p14:tracePt t="29310" x="6727825" y="3381375"/>
          <p14:tracePt t="29319" x="6727825" y="3373438"/>
          <p14:tracePt t="29354" x="6711950" y="3381375"/>
          <p14:tracePt t="29362" x="6704013" y="3389313"/>
          <p14:tracePt t="29370" x="6696075" y="3397250"/>
          <p14:tracePt t="29378" x="6680200" y="3413125"/>
          <p14:tracePt t="29387" x="6664325" y="3444875"/>
          <p14:tracePt t="29392" x="6608763" y="3508375"/>
          <p14:tracePt t="29400" x="6561138" y="3571875"/>
          <p14:tracePt t="29408" x="6513513" y="3644900"/>
          <p14:tracePt t="29416" x="6465888" y="3732213"/>
          <p14:tracePt t="29424" x="6410325" y="3819525"/>
          <p14:tracePt t="29432" x="6337300" y="3906838"/>
          <p14:tracePt t="29440" x="6273800" y="3987800"/>
          <p14:tracePt t="29449" x="6218238" y="4075113"/>
          <p14:tracePt t="29456" x="6170613" y="4146550"/>
          <p14:tracePt t="29464" x="6115050" y="4233863"/>
          <p14:tracePt t="29472" x="6075363" y="4298950"/>
          <p14:tracePt t="29481" x="6018213" y="4370388"/>
          <p14:tracePt t="29488" x="5986463" y="4433888"/>
          <p14:tracePt t="29494" x="5970588" y="4489450"/>
          <p14:tracePt t="29502" x="5946775" y="4537075"/>
          <p14:tracePt t="29510" x="5930900" y="4584700"/>
          <p14:tracePt t="29518" x="5915025" y="4616450"/>
          <p14:tracePt t="29526" x="5899150" y="4649788"/>
          <p14:tracePt t="29534" x="5883275" y="4689475"/>
          <p14:tracePt t="29542" x="5867400" y="4721225"/>
          <p14:tracePt t="29550" x="5843588" y="4752975"/>
          <p14:tracePt t="29558" x="5835650" y="4768850"/>
          <p14:tracePt t="29566" x="5827713" y="4792663"/>
          <p14:tracePt t="29574" x="5819775" y="4800600"/>
          <p14:tracePt t="29582" x="5819775" y="4816475"/>
          <p14:tracePt t="29588" x="5811838" y="4840288"/>
          <p14:tracePt t="29597" x="5811838" y="4856163"/>
          <p14:tracePt t="29604" x="5811838" y="4864100"/>
          <p14:tracePt t="29612" x="5811838" y="4879975"/>
          <p14:tracePt t="29620" x="5811838" y="4903788"/>
          <p14:tracePt t="29628" x="5827713" y="4919663"/>
          <p14:tracePt t="29636" x="5827713" y="4943475"/>
          <p14:tracePt t="29644" x="5843588" y="4992688"/>
          <p14:tracePt t="29652" x="5851525" y="5024438"/>
          <p14:tracePt t="29660" x="5859463" y="5056188"/>
          <p14:tracePt t="29668" x="5875338" y="5087938"/>
          <p14:tracePt t="29674" x="5883275" y="5119688"/>
          <p14:tracePt t="29682" x="5899150" y="5151438"/>
          <p14:tracePt t="29690" x="5915025" y="5183188"/>
          <p14:tracePt t="29698" x="5930900" y="5207000"/>
          <p14:tracePt t="29706" x="5946775" y="5230813"/>
          <p14:tracePt t="29714" x="5962650" y="5254625"/>
          <p14:tracePt t="29722" x="5978525" y="5278438"/>
          <p14:tracePt t="29730" x="5994400" y="5294313"/>
          <p14:tracePt t="29738" x="6018213" y="5335588"/>
          <p14:tracePt t="29746" x="6034088" y="5351463"/>
          <p14:tracePt t="29754" x="6051550" y="5359400"/>
          <p14:tracePt t="29760" x="6067425" y="5375275"/>
          <p14:tracePt t="29768" x="6091238" y="5391150"/>
          <p14:tracePt t="29776" x="6107113" y="5407025"/>
          <p14:tracePt t="29784" x="6122988" y="5422900"/>
          <p14:tracePt t="29792" x="6146800" y="5438775"/>
          <p14:tracePt t="29800" x="6178550" y="5454650"/>
          <p14:tracePt t="29808" x="6210300" y="5470525"/>
          <p14:tracePt t="29817" x="6257925" y="5486400"/>
          <p14:tracePt t="29827" x="6321425" y="5518150"/>
          <p14:tracePt t="29832" x="6376988" y="5534025"/>
          <p14:tracePt t="29840" x="6434138" y="5557838"/>
          <p14:tracePt t="29848" x="6497638" y="5573713"/>
          <p14:tracePt t="29856" x="6553200" y="5597525"/>
          <p14:tracePt t="29862" x="6592888" y="5597525"/>
          <p14:tracePt t="29870" x="6616700" y="5597525"/>
          <p14:tracePt t="29878" x="6632575" y="5597525"/>
          <p14:tracePt t="29887" x="6640513" y="5589588"/>
          <p14:tracePt t="29894" x="6656388" y="5573713"/>
          <p14:tracePt t="29908" x="6680200" y="5549900"/>
          <p14:tracePt t="29910" x="6711950" y="5502275"/>
          <p14:tracePt t="29919" x="6777038" y="5438775"/>
          <p14:tracePt t="29927" x="6832600" y="5351463"/>
          <p14:tracePt t="29934" x="6888163" y="5262563"/>
          <p14:tracePt t="29942" x="6951663" y="5175250"/>
          <p14:tracePt t="29950" x="6991350" y="5087938"/>
          <p14:tracePt t="29956" x="7038975" y="5016500"/>
          <p14:tracePt t="29964" x="7054850" y="4959350"/>
          <p14:tracePt t="29972" x="7078663" y="4895850"/>
          <p14:tracePt t="29980" x="7094538" y="4840288"/>
          <p14:tracePt t="29988" x="7110413" y="4784725"/>
          <p14:tracePt t="29996" x="7135813" y="4721225"/>
          <p14:tracePt t="30004" x="7143750" y="4681538"/>
          <p14:tracePt t="30012" x="7151688" y="4649788"/>
          <p14:tracePt t="30020" x="7151688" y="4616450"/>
          <p14:tracePt t="30029" x="7151688" y="4600575"/>
          <p14:tracePt t="30036" x="7151688" y="4576763"/>
          <p14:tracePt t="30042" x="7151688" y="4568825"/>
          <p14:tracePt t="30050" x="7151688" y="4552950"/>
          <p14:tracePt t="30058" x="7135813" y="4537075"/>
          <p14:tracePt t="30066" x="7126288" y="4521200"/>
          <p14:tracePt t="30074" x="7102475" y="4505325"/>
          <p14:tracePt t="30082" x="7086600" y="4497388"/>
          <p14:tracePt t="30091" x="7070725" y="4481513"/>
          <p14:tracePt t="30098" x="7054850" y="4465638"/>
          <p14:tracePt t="30105" x="7031038" y="4449763"/>
          <p14:tracePt t="30114" x="7023100" y="4441825"/>
          <p14:tracePt t="30122" x="7007225" y="4433888"/>
          <p14:tracePt t="30130" x="6983413" y="4425950"/>
          <p14:tracePt t="30136" x="6967538" y="4425950"/>
          <p14:tracePt t="30144" x="6959600" y="4425950"/>
          <p14:tracePt t="30152" x="6943725" y="4433888"/>
          <p14:tracePt t="30160" x="6919913" y="4449763"/>
          <p14:tracePt t="30168" x="6872288" y="4473575"/>
          <p14:tracePt t="30176" x="6832600" y="4505325"/>
          <p14:tracePt t="30184" x="6769100" y="4560888"/>
          <p14:tracePt t="30192" x="6704013" y="4624388"/>
          <p14:tracePt t="30200" x="6640513" y="4697413"/>
          <p14:tracePt t="30208" x="6584950" y="4768850"/>
          <p14:tracePt t="30216" x="6537325" y="4856163"/>
          <p14:tracePt t="30224" x="6505575" y="4935538"/>
          <p14:tracePt t="30230" x="6489700" y="5016500"/>
          <p14:tracePt t="30238" x="6465888" y="5103813"/>
          <p14:tracePt t="30247" x="6450013" y="5183188"/>
          <p14:tracePt t="30254" x="6426200" y="5270500"/>
          <p14:tracePt t="30262" x="6418263" y="5343525"/>
          <p14:tracePt t="30270" x="6418263" y="5399088"/>
          <p14:tracePt t="30278" x="6418263" y="5454650"/>
          <p14:tracePt t="30286" x="6418263" y="5494338"/>
          <p14:tracePt t="30294" x="6426200" y="5518150"/>
          <p14:tracePt t="30302" x="6426200" y="5526088"/>
          <p14:tracePt t="30320" x="6434138" y="5526088"/>
          <p14:tracePt t="30328" x="6450013" y="5526088"/>
          <p14:tracePt t="30336" x="6473825" y="5470525"/>
          <p14:tracePt t="30344" x="6529388" y="5383213"/>
          <p14:tracePt t="30352" x="6600825" y="5278438"/>
          <p14:tracePt t="30360" x="6656388" y="5135563"/>
          <p14:tracePt t="30368" x="6688138" y="5000625"/>
          <p14:tracePt t="30376" x="6727825" y="4864100"/>
          <p14:tracePt t="30384" x="6751638" y="4721225"/>
          <p14:tracePt t="30392" x="6769100" y="4584700"/>
          <p14:tracePt t="30400" x="6769100" y="4481513"/>
          <p14:tracePt t="30407" x="6759575" y="4378325"/>
          <p14:tracePt t="30414" x="6727825" y="4298950"/>
          <p14:tracePt t="30422" x="6704013" y="4225925"/>
          <p14:tracePt t="30430" x="6656388" y="4162425"/>
          <p14:tracePt t="30438" x="6616700" y="4114800"/>
          <p14:tracePt t="30447" x="6569075" y="4075113"/>
          <p14:tracePt t="30454" x="6529388" y="4059238"/>
          <p14:tracePt t="30462" x="6497638" y="4043363"/>
          <p14:tracePt t="30470" x="6481763" y="4043363"/>
          <p14:tracePt t="30478" x="6473825" y="4043363"/>
          <p14:tracePt t="30487" x="6457950" y="4043363"/>
          <p14:tracePt t="30494" x="6442075" y="4051300"/>
          <p14:tracePt t="30502" x="6410325" y="4098925"/>
          <p14:tracePt t="30508" x="6353175" y="4170363"/>
          <p14:tracePt t="30517" x="6289675" y="4273550"/>
          <p14:tracePt t="30524" x="6218238" y="4386263"/>
          <p14:tracePt t="30532" x="6162675" y="4513263"/>
          <p14:tracePt t="30540" x="6099175" y="4657725"/>
          <p14:tracePt t="30548" x="6067425" y="4784725"/>
          <p14:tracePt t="30555" x="6018213" y="4927600"/>
          <p14:tracePt t="30564" x="5994400" y="5040313"/>
          <p14:tracePt t="30572" x="5978525" y="5119688"/>
          <p14:tracePt t="30580" x="5962650" y="5207000"/>
          <p14:tracePt t="30589" x="5962650" y="5270500"/>
          <p14:tracePt t="30596" x="5978525" y="5335588"/>
          <p14:tracePt t="30602" x="5994400" y="5343525"/>
          <p14:tracePt t="30610" x="6002338" y="5359400"/>
          <p14:tracePt t="30618" x="6018213" y="5367338"/>
          <p14:tracePt t="30627" x="6034088" y="5367338"/>
          <p14:tracePt t="30634" x="6059488" y="5359400"/>
          <p14:tracePt t="30642" x="6083300" y="5343525"/>
          <p14:tracePt t="30650" x="6115050" y="5327650"/>
          <p14:tracePt t="30658" x="6162675" y="5278438"/>
          <p14:tracePt t="30666" x="6226175" y="5214938"/>
          <p14:tracePt t="30674" x="6273800" y="5151438"/>
          <p14:tracePt t="30682" x="6345238" y="5064125"/>
          <p14:tracePt t="30688" x="6376988" y="4992688"/>
          <p14:tracePt t="30696" x="6402388" y="4927600"/>
          <p14:tracePt t="30705" x="6426200" y="4872038"/>
          <p14:tracePt t="30713" x="6442075" y="4824413"/>
          <p14:tracePt t="30721" x="6450013" y="4800600"/>
          <p14:tracePt t="30731" x="6457950" y="4792663"/>
          <p14:tracePt t="30736" x="6457950" y="4784725"/>
          <p14:tracePt t="30804" x="6442075" y="4808538"/>
          <p14:tracePt t="30812" x="6426200" y="4832350"/>
          <p14:tracePt t="30820" x="6418263" y="4848225"/>
          <p14:tracePt t="30826" x="6418263" y="4864100"/>
          <p14:tracePt t="30843" x="6418263" y="4879975"/>
          <p14:tracePt t="30851" x="6418263" y="4887913"/>
          <p14:tracePt t="31184" x="6410325" y="4887913"/>
          <p14:tracePt t="31196" x="6392863" y="4895850"/>
          <p14:tracePt t="31202" x="6376988" y="4903788"/>
          <p14:tracePt t="31210" x="6361113" y="4919663"/>
          <p14:tracePt t="31218" x="6345238" y="4935538"/>
          <p14:tracePt t="31226" x="6329363" y="4951413"/>
          <p14:tracePt t="31234" x="6313488" y="4959350"/>
          <p14:tracePt t="31242" x="6305550" y="4984750"/>
          <p14:tracePt t="31250" x="6273800" y="5016500"/>
          <p14:tracePt t="31258" x="6249988" y="5056188"/>
          <p14:tracePt t="31266" x="6234113" y="5103813"/>
          <p14:tracePt t="31274" x="6194425" y="5151438"/>
          <p14:tracePt t="31282" x="6162675" y="5199063"/>
          <p14:tracePt t="31290" x="6138863" y="5230813"/>
          <p14:tracePt t="31296" x="6115050" y="5270500"/>
          <p14:tracePt t="31304" x="6099175" y="5294313"/>
          <p14:tracePt t="31312" x="6083300" y="5302250"/>
          <p14:tracePt t="31320" x="6067425" y="5327650"/>
          <p14:tracePt t="31328" x="6051550" y="5343525"/>
          <p14:tracePt t="31336" x="6034088" y="5359400"/>
          <p14:tracePt t="31344" x="6018213" y="5375275"/>
          <p14:tracePt t="31360" x="6002338" y="5383213"/>
          <p14:tracePt t="31368" x="5994400" y="5399088"/>
          <p14:tracePt t="31376" x="5994400" y="5407025"/>
          <p14:tracePt t="31384" x="5986463" y="5407025"/>
          <p14:tracePt t="31390" x="5978525" y="5414963"/>
          <p14:tracePt t="31398" x="5962650" y="5430838"/>
          <p14:tracePt t="31406" x="5962650" y="5438775"/>
          <p14:tracePt t="31414" x="5954713" y="5438775"/>
          <p14:tracePt t="31426" x="5946775" y="5446713"/>
          <p14:tracePt t="31434" x="5938838" y="5462588"/>
          <p14:tracePt t="31442" x="5922963" y="5470525"/>
          <p14:tracePt t="31450" x="5907088" y="5486400"/>
          <p14:tracePt t="31458" x="5891213" y="5502275"/>
          <p14:tracePt t="31466" x="5875338" y="5518150"/>
          <p14:tracePt t="31474" x="5867400" y="5534025"/>
          <p14:tracePt t="31482" x="5827713" y="5549900"/>
          <p14:tracePt t="31488" x="5803900" y="5573713"/>
          <p14:tracePt t="31496" x="5772150" y="5589588"/>
          <p14:tracePt t="31504" x="5748338" y="5613400"/>
          <p14:tracePt t="31512" x="5716588" y="5629275"/>
          <p14:tracePt t="31520" x="5700713" y="5645150"/>
          <p14:tracePt t="31528" x="5684838" y="5662613"/>
          <p14:tracePt t="31536" x="5676900" y="5670550"/>
          <p14:tracePt t="31544" x="5667375" y="5678488"/>
          <p14:tracePt t="31552" x="5659438" y="5678488"/>
          <p14:tracePt t="31560" x="5651500" y="5678488"/>
          <p14:tracePt t="31684" x="5651500" y="5670550"/>
          <p14:tracePt t="32697" x="5643563" y="5670550"/>
          <p14:tracePt t="32702" x="5627688" y="5670550"/>
          <p14:tracePt t="32710" x="5619750" y="5686425"/>
          <p14:tracePt t="32718" x="5603875" y="5702300"/>
          <p14:tracePt t="32727" x="5588000" y="5718175"/>
          <p14:tracePt t="32734" x="5572125" y="5734050"/>
          <p14:tracePt t="32742" x="5556250" y="5749925"/>
          <p14:tracePt t="32750" x="5540375" y="5757863"/>
          <p14:tracePt t="32758" x="5532438" y="5773738"/>
          <p14:tracePt t="32766" x="5516563" y="5781675"/>
          <p14:tracePt t="32774" x="5508625" y="5789613"/>
          <p14:tracePt t="32782" x="5500688" y="5797550"/>
          <p14:tracePt t="32790" x="5492750" y="5813425"/>
          <p14:tracePt t="32797" x="5492750" y="5829300"/>
          <p14:tracePt t="32805" x="5484813" y="5837238"/>
          <p14:tracePt t="32812" x="5476875" y="5837238"/>
          <p14:tracePt t="32906" x="5484813" y="5813425"/>
          <p14:tracePt t="32914" x="5500688" y="5805488"/>
          <p14:tracePt t="32922" x="5516563" y="5781675"/>
          <p14:tracePt t="32930" x="5524500" y="5757863"/>
          <p14:tracePt t="32938" x="5564188" y="5734050"/>
          <p14:tracePt t="32946" x="5619750" y="5694363"/>
          <p14:tracePt t="32954" x="5684838" y="5645150"/>
          <p14:tracePt t="32962" x="5748338" y="5605463"/>
          <p14:tracePt t="32971" x="5835650" y="5549900"/>
          <p14:tracePt t="32976" x="5907088" y="5486400"/>
          <p14:tracePt t="32985" x="5994400" y="5422900"/>
          <p14:tracePt t="32992" x="6083300" y="5359400"/>
          <p14:tracePt t="33000" x="6186488" y="5286375"/>
          <p14:tracePt t="33008" x="6289675" y="5222875"/>
          <p14:tracePt t="33016" x="6376988" y="5151438"/>
          <p14:tracePt t="33024" x="6465888" y="5087938"/>
          <p14:tracePt t="33032" x="6537325" y="5032375"/>
          <p14:tracePt t="33040" x="6616700" y="4984750"/>
          <p14:tracePt t="33048" x="6680200" y="4935538"/>
          <p14:tracePt t="33056" x="6696075" y="4927600"/>
          <p14:tracePt t="33064" x="6711950" y="4911725"/>
          <p14:tracePt t="33070" x="6719888" y="4911725"/>
          <p14:tracePt t="33160" x="6711950" y="4919663"/>
          <p14:tracePt t="33168" x="6696075" y="4935538"/>
          <p14:tracePt t="33177" x="6680200" y="4951413"/>
          <p14:tracePt t="33184" x="6664325" y="4967288"/>
          <p14:tracePt t="33192" x="6648450" y="4976813"/>
          <p14:tracePt t="33200" x="6640513" y="4992688"/>
          <p14:tracePt t="33208" x="6632575" y="5000625"/>
          <p14:tracePt t="33216" x="6624638" y="5008563"/>
          <p14:tracePt t="33282" x="6624638" y="4967288"/>
          <p14:tracePt t="33290" x="6632575" y="4943475"/>
          <p14:tracePt t="33298" x="6632575" y="4919663"/>
          <p14:tracePt t="33306" x="6640513" y="4872038"/>
          <p14:tracePt t="33315" x="6640513" y="4856163"/>
          <p14:tracePt t="33322" x="6640513" y="4816475"/>
          <p14:tracePt t="33330" x="6640513" y="4792663"/>
          <p14:tracePt t="33338" x="6640513" y="4776788"/>
          <p14:tracePt t="33346" x="6640513" y="4768850"/>
          <p14:tracePt t="33354" x="6640513" y="4752975"/>
          <p14:tracePt t="33362" x="6640513" y="4745038"/>
          <p14:tracePt t="33370" x="6640513" y="4737100"/>
          <p14:tracePt t="33436" x="6632575" y="4745038"/>
          <p14:tracePt t="33444" x="6616700" y="4760913"/>
          <p14:tracePt t="33452" x="6600825" y="4784725"/>
          <p14:tracePt t="33460" x="6584950" y="4816475"/>
          <p14:tracePt t="33468" x="6569075" y="4864100"/>
          <p14:tracePt t="33476" x="6553200" y="4887913"/>
          <p14:tracePt t="33484" x="6537325" y="4919663"/>
          <p14:tracePt t="33490" x="6521450" y="4943475"/>
          <p14:tracePt t="33499" x="6505575" y="4959350"/>
          <p14:tracePt t="33506" x="6489700" y="4976813"/>
          <p14:tracePt t="33514" x="6489700" y="4984750"/>
          <p14:tracePt t="33600" x="6481763" y="4984750"/>
          <p14:tracePt t="33608" x="6481763" y="4967288"/>
          <p14:tracePt t="33616" x="6481763" y="4951413"/>
          <p14:tracePt t="33632" x="6481763" y="4943475"/>
          <p14:tracePt t="33648" x="6481763" y="4935538"/>
          <p14:tracePt t="33682" x="6481763" y="4927600"/>
          <p14:tracePt t="33698" x="6489700" y="4927600"/>
          <p14:tracePt t="33706" x="6505575" y="4911725"/>
          <p14:tracePt t="33715" x="6513513" y="4895850"/>
          <p14:tracePt t="33722" x="6529388" y="4887913"/>
          <p14:tracePt t="33730" x="6537325" y="4879975"/>
          <p14:tracePt t="33738" x="6545263" y="4864100"/>
          <p14:tracePt t="33746" x="6553200" y="4856163"/>
          <p14:tracePt t="33756" x="6553200" y="4848225"/>
          <p14:tracePt t="33764" x="6561138" y="4848225"/>
          <p14:tracePt t="33778" x="6561138" y="4840288"/>
          <p14:tracePt t="33799" x="6569075" y="4840288"/>
          <p14:tracePt t="33920" x="6569075" y="4848225"/>
          <p14:tracePt t="33936" x="6561138" y="4848225"/>
          <p14:tracePt t="34288" x="6569075" y="4848225"/>
          <p14:tracePt t="34296" x="6569075" y="4840288"/>
          <p14:tracePt t="34304" x="6577013" y="4840288"/>
          <p14:tracePt t="34751" x="6569075" y="4832350"/>
          <p14:tracePt t="34759" x="6561138" y="4816475"/>
          <p14:tracePt t="34766" x="6553200" y="4808538"/>
          <p14:tracePt t="34774" x="6545263" y="4792663"/>
          <p14:tracePt t="34782" x="6537325" y="4776788"/>
          <p14:tracePt t="34790" x="6537325" y="4760913"/>
          <p14:tracePt t="34798" x="6537325" y="4752975"/>
          <p14:tracePt t="34806" x="6537325" y="4737100"/>
          <p14:tracePt t="34814" x="6537325" y="4729163"/>
          <p14:tracePt t="34830" x="6537325" y="4721225"/>
          <p14:tracePt t="34860" x="6537325" y="4713288"/>
          <p14:tracePt t="34962" x="6529388" y="4713288"/>
          <p14:tracePt t="34974" x="6521450" y="4721225"/>
          <p14:tracePt t="34982" x="6505575" y="4729163"/>
          <p14:tracePt t="34990" x="6489700" y="4752975"/>
          <p14:tracePt t="34998" x="6473825" y="4768850"/>
          <p14:tracePt t="35007" x="6457950" y="4792663"/>
          <p14:tracePt t="35014" x="6434138" y="4808538"/>
          <p14:tracePt t="35022" x="6418263" y="4824413"/>
          <p14:tracePt t="35029" x="6402388" y="4832350"/>
          <p14:tracePt t="35037" x="6384925" y="4848225"/>
          <p14:tracePt t="35044" x="6376988" y="4872038"/>
          <p14:tracePt t="35052" x="6353175" y="4887913"/>
          <p14:tracePt t="35060" x="6337300" y="4911725"/>
          <p14:tracePt t="35068" x="6313488" y="4927600"/>
          <p14:tracePt t="35077" x="6289675" y="4951413"/>
          <p14:tracePt t="35084" x="6273800" y="4967288"/>
          <p14:tracePt t="35092" x="6249988" y="4984750"/>
          <p14:tracePt t="35100" x="6234113" y="4992688"/>
          <p14:tracePt t="35109" x="6234113" y="5000625"/>
          <p14:tracePt t="35162" x="6234113" y="4984750"/>
          <p14:tracePt t="35170" x="6249988" y="4935538"/>
          <p14:tracePt t="35178" x="6257925" y="4895850"/>
          <p14:tracePt t="35186" x="6273800" y="4848225"/>
          <p14:tracePt t="35194" x="6297613" y="4792663"/>
          <p14:tracePt t="35202" x="6313488" y="4729163"/>
          <p14:tracePt t="35210" x="6329363" y="4673600"/>
          <p14:tracePt t="35216" x="6353175" y="4616450"/>
          <p14:tracePt t="35224" x="6369050" y="4568825"/>
          <p14:tracePt t="35232" x="6384925" y="4545013"/>
          <p14:tracePt t="35240" x="6402388" y="4521200"/>
          <p14:tracePt t="35248" x="6402388" y="4513263"/>
          <p14:tracePt t="35256" x="6410325" y="4513263"/>
          <p14:tracePt t="35338" x="6392863" y="4521200"/>
          <p14:tracePt t="35346" x="6384925" y="4537075"/>
          <p14:tracePt t="35354" x="6369050" y="4560888"/>
          <p14:tracePt t="35362" x="6353175" y="4592638"/>
          <p14:tracePt t="35370" x="6329363" y="4641850"/>
          <p14:tracePt t="35378" x="6313488" y="4673600"/>
          <p14:tracePt t="35387" x="6297613" y="4697413"/>
          <p14:tracePt t="35394" x="6281738" y="4705350"/>
          <p14:tracePt t="35400" x="6273800" y="4729163"/>
          <p14:tracePt t="35408" x="6257925" y="4745038"/>
          <p14:tracePt t="35416" x="6242050" y="4760913"/>
          <p14:tracePt t="35424" x="6234113" y="4776788"/>
          <p14:tracePt t="35432" x="6218238" y="4792663"/>
          <p14:tracePt t="35496" x="6218238" y="4784725"/>
          <p14:tracePt t="35502" x="6226175" y="4760913"/>
          <p14:tracePt t="35510" x="6234113" y="4737100"/>
          <p14:tracePt t="35518" x="6249988" y="4713288"/>
          <p14:tracePt t="35526" x="6265863" y="4681538"/>
          <p14:tracePt t="35534" x="6281738" y="4649788"/>
          <p14:tracePt t="35542" x="6297613" y="4624388"/>
          <p14:tracePt t="35550" x="6305550" y="4600575"/>
          <p14:tracePt t="35558" x="6313488" y="4592638"/>
          <p14:tracePt t="35566" x="6321425" y="4584700"/>
          <p14:tracePt t="35646" x="6313488" y="4600575"/>
          <p14:tracePt t="35654" x="6305550" y="4616450"/>
          <p14:tracePt t="35660" x="6305550" y="4624388"/>
          <p14:tracePt t="35668" x="6297613" y="4641850"/>
          <p14:tracePt t="35676" x="6297613" y="4649788"/>
          <p14:tracePt t="35684" x="6289675" y="4657725"/>
          <p14:tracePt t="35750" x="6297613" y="4649788"/>
          <p14:tracePt t="35758" x="6297613" y="4641850"/>
          <p14:tracePt t="35767" x="6305550" y="4641850"/>
          <p14:tracePt t="35774" x="6305550" y="4633913"/>
          <p14:tracePt t="37462" x="6305550" y="4624388"/>
          <p14:tracePt t="37478" x="6313488" y="4600575"/>
          <p14:tracePt t="37486" x="6353175" y="4465638"/>
          <p14:tracePt t="37494" x="6384925" y="4322763"/>
          <p14:tracePt t="37502" x="6457950" y="4098925"/>
          <p14:tracePt t="37510" x="6529388" y="3851275"/>
          <p14:tracePt t="37518" x="6632575" y="3563938"/>
          <p14:tracePt t="37526" x="6735763" y="3286125"/>
          <p14:tracePt t="37534" x="6832600" y="3030538"/>
          <p14:tracePt t="37540" x="6919913" y="2822575"/>
          <p14:tracePt t="37548" x="6999288" y="2663825"/>
          <p14:tracePt t="37556" x="7054850" y="2535238"/>
          <p14:tracePt t="37564" x="7094538" y="2439988"/>
          <p14:tracePt t="37572" x="7151688" y="2352675"/>
          <p14:tracePt t="37580" x="7191375" y="2273300"/>
          <p14:tracePt t="37588" x="7223125" y="2216150"/>
          <p14:tracePt t="37596" x="7254875" y="2152650"/>
          <p14:tracePt t="37604" x="7270750" y="2120900"/>
          <p14:tracePt t="37612" x="7286625" y="2097088"/>
          <p14:tracePt t="37620" x="7294563" y="2081213"/>
          <p14:tracePt t="37710" x="7286625" y="2081213"/>
          <p14:tracePt t="37718" x="7270750" y="2112963"/>
          <p14:tracePt t="37726" x="7254875" y="2136775"/>
          <p14:tracePt t="37734" x="7246938" y="2152650"/>
          <p14:tracePt t="37742" x="7231063" y="2176463"/>
          <p14:tracePt t="37748" x="7215188" y="2184400"/>
          <p14:tracePt t="37756" x="7215188" y="2192338"/>
          <p14:tracePt t="39064" x="7215188" y="2184400"/>
          <p14:tracePt t="39343" x="7223125" y="2184400"/>
          <p14:tracePt t="39359" x="7231063" y="2184400"/>
          <p14:tracePt t="39367" x="7239000" y="2184400"/>
          <p14:tracePt t="39578" x="7246938" y="2168525"/>
          <p14:tracePt t="39586" x="7270750" y="2160588"/>
          <p14:tracePt t="39594" x="7286625" y="2144713"/>
          <p14:tracePt t="39602" x="7294563" y="2136775"/>
          <p14:tracePt t="39608" x="7302500" y="2120900"/>
          <p14:tracePt t="39616" x="7318375" y="2105025"/>
          <p14:tracePt t="39624" x="7334250" y="2089150"/>
          <p14:tracePt t="39632" x="7358063" y="2081213"/>
          <p14:tracePt t="39641" x="7381875" y="2057400"/>
          <p14:tracePt t="39648" x="7429500" y="2025650"/>
          <p14:tracePt t="39656" x="7477125" y="1993900"/>
          <p14:tracePt t="39664" x="7502525" y="1985963"/>
          <p14:tracePt t="39672" x="7534275" y="1954213"/>
          <p14:tracePt t="39680" x="7558088" y="1930400"/>
          <p14:tracePt t="39688" x="7573963" y="1922463"/>
          <p14:tracePt t="39696" x="7581900" y="1906588"/>
          <p14:tracePt t="39702" x="7581900" y="1898650"/>
          <p14:tracePt t="39754" x="7573963" y="1906588"/>
          <p14:tracePt t="39762" x="7558088" y="1922463"/>
          <p14:tracePt t="39770" x="7526338" y="1938338"/>
          <p14:tracePt t="39778" x="7477125" y="1962150"/>
          <p14:tracePt t="39786" x="7421563" y="1985963"/>
          <p14:tracePt t="39792" x="7358063" y="2041525"/>
          <p14:tracePt t="39800" x="7270750" y="2105025"/>
          <p14:tracePt t="39808" x="7167563" y="2176463"/>
          <p14:tracePt t="39816" x="7054850" y="2233613"/>
          <p14:tracePt t="39824" x="6951663" y="2289175"/>
          <p14:tracePt t="39832" x="6856413" y="2328863"/>
          <p14:tracePt t="39840" x="6769100" y="2360613"/>
          <p14:tracePt t="39848" x="6711950" y="2384425"/>
          <p14:tracePt t="39856" x="6648450" y="2400300"/>
          <p14:tracePt t="39864" x="6592888" y="2424113"/>
          <p14:tracePt t="39872" x="6545263" y="2439988"/>
          <p14:tracePt t="39880" x="6497638" y="2455863"/>
          <p14:tracePt t="39888" x="6481763" y="2471738"/>
          <p14:tracePt t="39894" x="6465888" y="2487613"/>
          <p14:tracePt t="39902" x="6457950" y="2503488"/>
          <p14:tracePt t="39921" x="6442075" y="2511425"/>
          <p14:tracePt t="39926" x="6434138" y="2527300"/>
          <p14:tracePt t="39935" x="6418263" y="2543175"/>
          <p14:tracePt t="39942" x="6402388" y="2566988"/>
          <p14:tracePt t="39950" x="6392863" y="2576513"/>
          <p14:tracePt t="39958" x="6384925" y="2584450"/>
          <p14:tracePt t="39966" x="6384925" y="2592388"/>
          <p14:tracePt t="40008" x="6384925" y="2600325"/>
          <p14:tracePt t="40020" x="6376988" y="2608263"/>
          <p14:tracePt t="40028" x="6369050" y="2616200"/>
          <p14:tracePt t="40036" x="6361113" y="2632075"/>
          <p14:tracePt t="40044" x="6345238" y="2640013"/>
          <p14:tracePt t="40052" x="6329363" y="2655888"/>
          <p14:tracePt t="40060" x="6313488" y="2671763"/>
          <p14:tracePt t="40068" x="6289675" y="2687638"/>
          <p14:tracePt t="40074" x="6265863" y="2703513"/>
          <p14:tracePt t="40084" x="6234113" y="2719388"/>
          <p14:tracePt t="40090" x="6202363" y="2735263"/>
          <p14:tracePt t="40098" x="6170613" y="2751138"/>
          <p14:tracePt t="40107" x="6107113" y="2774950"/>
          <p14:tracePt t="40114" x="6075363" y="2790825"/>
          <p14:tracePt t="40122" x="6026150" y="2806700"/>
          <p14:tracePt t="40130" x="5994400" y="2822575"/>
          <p14:tracePt t="40138" x="5938838" y="2846388"/>
          <p14:tracePt t="40147" x="5875338" y="2862263"/>
          <p14:tracePt t="40154" x="5819775" y="2878138"/>
          <p14:tracePt t="40162" x="5748338" y="2901950"/>
          <p14:tracePt t="40170" x="5692775" y="2927350"/>
          <p14:tracePt t="40176" x="5627688" y="2943225"/>
          <p14:tracePt t="40185" x="5588000" y="2959100"/>
          <p14:tracePt t="40192" x="5524500" y="2982913"/>
          <p14:tracePt t="40200" x="5492750" y="2998788"/>
          <p14:tracePt t="40208" x="5468938" y="3014663"/>
          <p14:tracePt t="40216" x="5453063" y="3022600"/>
          <p14:tracePt t="40274" x="5468938" y="3022600"/>
          <p14:tracePt t="40282" x="5508625" y="3014663"/>
          <p14:tracePt t="40290" x="5548313" y="3006725"/>
          <p14:tracePt t="40298" x="5611813" y="2982913"/>
          <p14:tracePt t="40306" x="5667375" y="2967038"/>
          <p14:tracePt t="40314" x="5732463" y="2943225"/>
          <p14:tracePt t="40322" x="5788025" y="2927350"/>
          <p14:tracePt t="40330" x="5843588" y="2901950"/>
          <p14:tracePt t="40338" x="5915025" y="2886075"/>
          <p14:tracePt t="40346" x="5962650" y="2862263"/>
          <p14:tracePt t="40354" x="6026150" y="2846388"/>
          <p14:tracePt t="40360" x="6043613" y="2830513"/>
          <p14:tracePt t="40368" x="6059488" y="2814638"/>
          <p14:tracePt t="40376" x="6067425" y="2814638"/>
          <p14:tracePt t="40412" x="6075363" y="2806700"/>
          <p14:tracePt t="40420" x="6075363" y="2798763"/>
          <p14:tracePt t="40428" x="6075363" y="2790825"/>
          <p14:tracePt t="40436" x="6075363" y="2782888"/>
          <p14:tracePt t="40442" x="6067425" y="2774950"/>
          <p14:tracePt t="40450" x="6059488" y="2767013"/>
          <p14:tracePt t="40458" x="6043613" y="2767013"/>
          <p14:tracePt t="40466" x="6026150" y="2767013"/>
          <p14:tracePt t="40474" x="6010275" y="2767013"/>
          <p14:tracePt t="40482" x="5986463" y="2767013"/>
          <p14:tracePt t="40490" x="5954713" y="2782888"/>
          <p14:tracePt t="40498" x="5915025" y="2798763"/>
          <p14:tracePt t="40506" x="5899150" y="2814638"/>
          <p14:tracePt t="40514" x="5875338" y="2830513"/>
          <p14:tracePt t="40522" x="5859463" y="2846388"/>
          <p14:tracePt t="40530" x="5843588" y="2854325"/>
          <p14:tracePt t="40538" x="5843588" y="2862263"/>
          <p14:tracePt t="40560" x="5843588" y="2870200"/>
          <p14:tracePt t="40568" x="5851525" y="2870200"/>
          <p14:tracePt t="40577" x="5875338" y="2870200"/>
          <p14:tracePt t="40585" x="5915025" y="2870200"/>
          <p14:tracePt t="40592" x="5970588" y="2870200"/>
          <p14:tracePt t="40600" x="6034088" y="2846388"/>
          <p14:tracePt t="40608" x="6091238" y="2830513"/>
          <p14:tracePt t="40616" x="6154738" y="2806700"/>
          <p14:tracePt t="40624" x="6210300" y="2790825"/>
          <p14:tracePt t="40632" x="6257925" y="2774950"/>
          <p14:tracePt t="40638" x="6297613" y="2751138"/>
          <p14:tracePt t="40647" x="6337300" y="2727325"/>
          <p14:tracePt t="40654" x="6361113" y="2703513"/>
          <p14:tracePt t="40662" x="6402388" y="2663825"/>
          <p14:tracePt t="40670" x="6426200" y="2616200"/>
          <p14:tracePt t="40678" x="6450013" y="2584450"/>
          <p14:tracePt t="40686" x="6465888" y="2559050"/>
          <p14:tracePt t="40695" x="6473825" y="2543175"/>
          <p14:tracePt t="40704" x="6489700" y="2535238"/>
          <p14:tracePt t="40710" x="6497638" y="2519363"/>
          <p14:tracePt t="40718" x="6497638" y="2511425"/>
          <p14:tracePt t="40732" x="6497638" y="2503488"/>
          <p14:tracePt t="40781" x="6489700" y="2503488"/>
          <p14:tracePt t="40789" x="6465888" y="2519363"/>
          <p14:tracePt t="40797" x="6457950" y="2535238"/>
          <p14:tracePt t="40805" x="6434138" y="2551113"/>
          <p14:tracePt t="40813" x="6418263" y="2576513"/>
          <p14:tracePt t="40818" x="6402388" y="2600325"/>
          <p14:tracePt t="40827" x="6384925" y="2632075"/>
          <p14:tracePt t="40834" x="6376988" y="2663825"/>
          <p14:tracePt t="40843" x="6361113" y="2695575"/>
          <p14:tracePt t="40850" x="6353175" y="2719388"/>
          <p14:tracePt t="40858" x="6345238" y="2727325"/>
          <p14:tracePt t="40866" x="6345238" y="2743200"/>
          <p14:tracePt t="40874" x="6345238" y="2759075"/>
          <p14:tracePt t="40882" x="6345238" y="2767013"/>
          <p14:tracePt t="40904" x="6353175" y="2767013"/>
          <p14:tracePt t="40906" x="6369050" y="2767013"/>
          <p14:tracePt t="40912" x="6384925" y="2751138"/>
          <p14:tracePt t="40920" x="6402388" y="2735263"/>
          <p14:tracePt t="40929" x="6410325" y="2711450"/>
          <p14:tracePt t="40937" x="6426200" y="2687638"/>
          <p14:tracePt t="40945" x="6442075" y="2663825"/>
          <p14:tracePt t="40953" x="6457950" y="2655888"/>
          <p14:tracePt t="40960" x="6473825" y="2640013"/>
          <p14:tracePt t="40968" x="6473825" y="2624138"/>
          <p14:tracePt t="40976" x="6481763" y="2608263"/>
          <p14:tracePt t="40984" x="6481763" y="2600325"/>
          <p14:tracePt t="40992" x="6481763" y="2592388"/>
          <p14:tracePt t="41000" x="6481763" y="2584450"/>
          <p14:tracePt t="41014" x="6473825" y="2584450"/>
          <p14:tracePt t="41022" x="6457950" y="2584450"/>
          <p14:tracePt t="41030" x="6442075" y="2600325"/>
          <p14:tracePt t="41038" x="6426200" y="2624138"/>
          <p14:tracePt t="41046" x="6410325" y="2640013"/>
          <p14:tracePt t="41054" x="6402388" y="2647950"/>
          <p14:tracePt t="41062" x="6402388" y="2663825"/>
          <p14:tracePt t="41070" x="6392863" y="2679700"/>
          <p14:tracePt t="41078" x="6392863" y="2703513"/>
          <p14:tracePt t="41086" x="6392863" y="2711450"/>
          <p14:tracePt t="41092" x="6392863" y="2727325"/>
          <p14:tracePt t="41100" x="6402388" y="2735263"/>
          <p14:tracePt t="41109" x="6418263" y="2743200"/>
          <p14:tracePt t="41116" x="6434138" y="2743200"/>
          <p14:tracePt t="41124" x="6450013" y="2743200"/>
          <p14:tracePt t="41132" x="6481763" y="2735263"/>
          <p14:tracePt t="41140" x="6521450" y="2719388"/>
          <p14:tracePt t="41148" x="6561138" y="2695575"/>
          <p14:tracePt t="41156" x="6608763" y="2671763"/>
          <p14:tracePt t="41164" x="6632575" y="2655888"/>
          <p14:tracePt t="41172" x="6648450" y="2632075"/>
          <p14:tracePt t="41180" x="6664325" y="2616200"/>
          <p14:tracePt t="41188" x="6672263" y="2600325"/>
          <p14:tracePt t="41194" x="6672263" y="2592388"/>
          <p14:tracePt t="41202" x="6672263" y="2576513"/>
          <p14:tracePt t="41210" x="6672263" y="2566988"/>
          <p14:tracePt t="41222" x="6664325" y="2566988"/>
          <p14:tracePt t="41238" x="6656388" y="2566988"/>
          <p14:tracePt t="41247" x="6640513" y="2576513"/>
          <p14:tracePt t="41254" x="6640513" y="2584450"/>
          <p14:tracePt t="41262" x="6632575" y="2592388"/>
          <p14:tracePt t="41270" x="6616700" y="2608263"/>
          <p14:tracePt t="41279" x="6608763" y="2616200"/>
          <p14:tracePt t="41286" x="6608763" y="2624138"/>
          <p14:tracePt t="41308" x="6600825" y="2624138"/>
          <p14:tracePt t="41316" x="6600825" y="2632075"/>
          <p14:tracePt t="41394" x="6592888" y="2632075"/>
          <p14:tracePt t="41402" x="6584950" y="2624138"/>
          <p14:tracePt t="41410" x="6569075" y="2624138"/>
          <p14:tracePt t="41418" x="6561138" y="2624138"/>
          <p14:tracePt t="41426" x="6553200" y="2624138"/>
          <p14:tracePt t="41434" x="6545263" y="2624138"/>
          <p14:tracePt t="41442" x="6529388" y="2640013"/>
          <p14:tracePt t="41451" x="6505575" y="2655888"/>
          <p14:tracePt t="41458" x="6481763" y="2671763"/>
          <p14:tracePt t="41466" x="6465888" y="2687638"/>
          <p14:tracePt t="41472" x="6457950" y="2703513"/>
          <p14:tracePt t="41480" x="6442075" y="2719388"/>
          <p14:tracePt t="41488" x="6434138" y="2727325"/>
          <p14:tracePt t="41500" x="6434138" y="2735263"/>
          <p14:tracePt t="41508" x="6426200" y="2735263"/>
          <p14:tracePt t="41516" x="6426200" y="2743200"/>
          <p14:tracePt t="41524" x="6418263" y="2743200"/>
          <p14:tracePt t="41594" x="6418263" y="2751138"/>
          <p14:tracePt t="41720" x="6410325" y="2751138"/>
          <p14:tracePt t="42240" x="6402388" y="2751138"/>
          <p14:tracePt t="42252" x="6392863" y="2751138"/>
          <p14:tracePt t="42260" x="6376988" y="2767013"/>
          <p14:tracePt t="42268" x="6361113" y="2782888"/>
          <p14:tracePt t="42276" x="6337300" y="2798763"/>
          <p14:tracePt t="42284" x="6313488" y="2814638"/>
          <p14:tracePt t="42292" x="6281738" y="2830513"/>
          <p14:tracePt t="42301" x="6257925" y="2846388"/>
          <p14:tracePt t="42308" x="6234113" y="2862263"/>
          <p14:tracePt t="42316" x="6218238" y="2870200"/>
          <p14:tracePt t="42322" x="6202363" y="2878138"/>
          <p14:tracePt t="42330" x="6186488" y="2878138"/>
          <p14:tracePt t="42338" x="6178550" y="2878138"/>
          <p14:tracePt t="42346" x="6170613" y="2878138"/>
          <p14:tracePt t="42362" x="6162675" y="2878138"/>
          <p14:tracePt t="42390" x="6162675" y="2870200"/>
          <p14:tracePt t="42407" x="6162675" y="2862263"/>
          <p14:tracePt t="42436" x="6162675" y="2854325"/>
          <p14:tracePt t="42444" x="6170613" y="2846388"/>
          <p14:tracePt t="42452" x="6178550" y="2838450"/>
          <p14:tracePt t="42460" x="6194425" y="2822575"/>
          <p14:tracePt t="42469" x="6210300" y="2822575"/>
          <p14:tracePt t="42476" x="6218238" y="2822575"/>
          <p14:tracePt t="42484" x="6226175" y="2822575"/>
          <p14:tracePt t="42492" x="6242050" y="2822575"/>
          <p14:tracePt t="42501" x="6249988" y="2822575"/>
          <p14:tracePt t="42506" x="6257925" y="2822575"/>
          <p14:tracePt t="42516" x="6265863" y="2822575"/>
          <p14:tracePt t="42522" x="6273800" y="2822575"/>
          <p14:tracePt t="42632" x="6281738" y="2822575"/>
          <p14:tracePt t="42656" x="6289675" y="2822575"/>
          <p14:tracePt t="42668" x="6297613" y="2814638"/>
          <p14:tracePt t="42677" x="6297613" y="2806700"/>
          <p14:tracePt t="42683" x="6313488" y="2798763"/>
          <p14:tracePt t="42690" x="6321425" y="2798763"/>
          <p14:tracePt t="42698" x="6321425" y="2782888"/>
          <p14:tracePt t="42706" x="6329363" y="2774950"/>
          <p14:tracePt t="42722" x="6337300" y="2767013"/>
          <p14:tracePt t="42812" x="6329363" y="2774950"/>
          <p14:tracePt t="42820" x="6313488" y="2782888"/>
          <p14:tracePt t="42828" x="6297613" y="2798763"/>
          <p14:tracePt t="42836" x="6281738" y="2806700"/>
          <p14:tracePt t="42844" x="6265863" y="2814638"/>
          <p14:tracePt t="42852" x="6249988" y="2822575"/>
          <p14:tracePt t="43008" x="6265863" y="2806700"/>
          <p14:tracePt t="43016" x="6297613" y="2790825"/>
          <p14:tracePt t="43024" x="6313488" y="2782888"/>
          <p14:tracePt t="43032" x="6337300" y="2767013"/>
          <p14:tracePt t="43040" x="6376988" y="2751138"/>
          <p14:tracePt t="43048" x="6426200" y="2727325"/>
          <p14:tracePt t="43056" x="6481763" y="2711450"/>
          <p14:tracePt t="43064" x="6545263" y="2687638"/>
          <p14:tracePt t="43070" x="6600825" y="2671763"/>
          <p14:tracePt t="43078" x="6648450" y="2655888"/>
          <p14:tracePt t="43086" x="6688138" y="2632075"/>
          <p14:tracePt t="43094" x="6751638" y="2616200"/>
          <p14:tracePt t="43102" x="6784975" y="2600325"/>
          <p14:tracePt t="43110" x="6816725" y="2584450"/>
          <p14:tracePt t="43119" x="6832600" y="2576513"/>
          <p14:tracePt t="43127" x="6848475" y="2559050"/>
          <p14:tracePt t="43134" x="6856413" y="2559050"/>
          <p14:tracePt t="43142" x="6856413" y="2551113"/>
          <p14:tracePt t="43156" x="6856413" y="2543175"/>
          <p14:tracePt t="43166" x="6864350" y="2543175"/>
          <p14:tracePt t="43174" x="6880225" y="2535238"/>
          <p14:tracePt t="43180" x="6888163" y="2527300"/>
          <p14:tracePt t="43188" x="6904038" y="2511425"/>
          <p14:tracePt t="43196" x="6919913" y="2503488"/>
          <p14:tracePt t="43204" x="6935788" y="2495550"/>
          <p14:tracePt t="43212" x="6943725" y="2495550"/>
          <p14:tracePt t="43220" x="6951663" y="2495550"/>
          <p14:tracePt t="43232" x="6959600" y="2495550"/>
          <p14:tracePt t="43396" x="6967538" y="2495550"/>
          <p14:tracePt t="43408" x="6983413" y="2495550"/>
          <p14:tracePt t="43417" x="6999288" y="2495550"/>
          <p14:tracePt t="43424" x="7007225" y="2495550"/>
          <p14:tracePt t="43433" x="7023100" y="2495550"/>
          <p14:tracePt t="43440" x="7038975" y="2495550"/>
          <p14:tracePt t="43448" x="7046913" y="2495550"/>
          <p14:tracePt t="43456" x="7054850" y="2495550"/>
          <p14:tracePt t="43462" x="7070725" y="2495550"/>
          <p14:tracePt t="43470" x="7078663" y="2503488"/>
          <p14:tracePt t="43478" x="7086600" y="2511425"/>
          <p14:tracePt t="43486" x="7094538" y="2511425"/>
          <p14:tracePt t="43616" x="7086600" y="2503488"/>
          <p14:tracePt t="43624" x="7046913" y="2455863"/>
          <p14:tracePt t="43632" x="6983413" y="2416175"/>
          <p14:tracePt t="43640" x="6919913" y="2376488"/>
          <p14:tracePt t="43646" x="6856413" y="2336800"/>
          <p14:tracePt t="43654" x="6784975" y="2305050"/>
          <p14:tracePt t="43662" x="6696075" y="2265363"/>
          <p14:tracePt t="43670" x="6640513" y="2233613"/>
          <p14:tracePt t="43678" x="6584950" y="2208213"/>
          <p14:tracePt t="43686" x="6537325" y="2192338"/>
          <p14:tracePt t="43694" x="6505575" y="2176463"/>
          <p14:tracePt t="43702" x="6489700" y="2160588"/>
          <p14:tracePt t="43710" x="6473825" y="2152650"/>
          <p14:tracePt t="43718" x="6457950" y="2144713"/>
          <p14:tracePt t="43796" x="6457950" y="2136775"/>
          <p14:tracePt t="43808" x="6473825" y="2128838"/>
          <p14:tracePt t="43816" x="6497638" y="2128838"/>
          <p14:tracePt t="43824" x="6513513" y="2128838"/>
          <p14:tracePt t="43830" x="6545263" y="2144713"/>
          <p14:tracePt t="43838" x="6577013" y="2152650"/>
          <p14:tracePt t="43846" x="6608763" y="2168525"/>
          <p14:tracePt t="43854" x="6640513" y="2184400"/>
          <p14:tracePt t="43862" x="6688138" y="2208213"/>
          <p14:tracePt t="43870" x="6719888" y="2224088"/>
          <p14:tracePt t="43878" x="6759575" y="2241550"/>
          <p14:tracePt t="43886" x="6769100" y="2249488"/>
          <p14:tracePt t="43894" x="6784975" y="2257425"/>
          <p14:tracePt t="43917" x="6800850" y="2257425"/>
          <p14:tracePt t="43948" x="6792913" y="2257425"/>
          <p14:tracePt t="43956" x="6769100" y="2257425"/>
          <p14:tracePt t="43965" x="6735763" y="2233613"/>
          <p14:tracePt t="43972" x="6696075" y="2216150"/>
          <p14:tracePt t="43980" x="6656388" y="2200275"/>
          <p14:tracePt t="43989" x="6616700" y="2184400"/>
          <p14:tracePt t="43996" x="6561138" y="2160588"/>
          <p14:tracePt t="44004" x="6529388" y="2144713"/>
          <p14:tracePt t="44012" x="6505575" y="2128838"/>
          <p14:tracePt t="44018" x="6489700" y="2128838"/>
          <p14:tracePt t="44026" x="6481763" y="2120900"/>
          <p14:tracePt t="44153" x="6489700" y="2120900"/>
          <p14:tracePt t="44160" x="6497638" y="2120900"/>
          <p14:tracePt t="44176" x="6513513" y="2128838"/>
          <p14:tracePt t="44184" x="6529388" y="2144713"/>
          <p14:tracePt t="44192" x="6537325" y="2152650"/>
          <p14:tracePt t="44200" x="6545263" y="2152650"/>
          <p14:tracePt t="44207" x="6561138" y="2168525"/>
          <p14:tracePt t="44214" x="6577013" y="2184400"/>
          <p14:tracePt t="44222" x="6592888" y="2192338"/>
          <p14:tracePt t="44230" x="6608763" y="2208213"/>
          <p14:tracePt t="44238" x="6624638" y="2216150"/>
          <p14:tracePt t="44246" x="6640513" y="2224088"/>
          <p14:tracePt t="44254" x="6664325" y="2233613"/>
          <p14:tracePt t="44262" x="6680200" y="2233613"/>
          <p14:tracePt t="44270" x="6688138" y="2241550"/>
          <p14:tracePt t="44278" x="6704013" y="2249488"/>
          <p14:tracePt t="44286" x="6719888" y="2257425"/>
          <p14:tracePt t="44294" x="6719888" y="2265363"/>
          <p14:tracePt t="44302" x="6719888" y="2273300"/>
          <p14:tracePt t="44308" x="6719888" y="2281238"/>
          <p14:tracePt t="44316" x="6719888" y="2289175"/>
          <p14:tracePt t="44324" x="6719888" y="2297113"/>
          <p14:tracePt t="44332" x="6719888" y="2305050"/>
          <p14:tracePt t="44340" x="6719888" y="2312988"/>
          <p14:tracePt t="44348" x="6719888" y="2320925"/>
          <p14:tracePt t="44450" x="6711950" y="2328863"/>
          <p14:tracePt t="44482" x="6704013" y="2328863"/>
          <p14:tracePt t="44488" x="6696075" y="2328863"/>
          <p14:tracePt t="44504" x="6688138" y="2328863"/>
          <p14:tracePt t="44524" x="6680200" y="2328863"/>
          <p14:tracePt t="44670" x="6688138" y="2312988"/>
          <p14:tracePt t="44676" x="6704013" y="2305050"/>
          <p14:tracePt t="44684" x="6719888" y="2289175"/>
          <p14:tracePt t="44692" x="6735763" y="2273300"/>
          <p14:tracePt t="44700" x="6743700" y="2265363"/>
          <p14:tracePt t="44709" x="6751638" y="2257425"/>
          <p14:tracePt t="45089" x="6751638" y="2265363"/>
          <p14:tracePt t="45096" x="6759575" y="2281238"/>
          <p14:tracePt t="45104" x="6769100" y="2297113"/>
          <p14:tracePt t="45112" x="6784975" y="2312988"/>
          <p14:tracePt t="45120" x="6800850" y="2320925"/>
          <p14:tracePt t="45128" x="6800850" y="2336800"/>
          <p14:tracePt t="45136" x="6816725" y="2360613"/>
          <p14:tracePt t="45144" x="6832600" y="2376488"/>
          <p14:tracePt t="45151" x="6848475" y="2392363"/>
          <p14:tracePt t="45158" x="6864350" y="2408238"/>
          <p14:tracePt t="45166" x="6880225" y="2424113"/>
          <p14:tracePt t="45176" x="6896100" y="2439988"/>
          <p14:tracePt t="45183" x="6904038" y="2455863"/>
          <p14:tracePt t="45190" x="6919913" y="2471738"/>
          <p14:tracePt t="45198" x="6935788" y="2487613"/>
          <p14:tracePt t="45206" x="6943725" y="2495550"/>
          <p14:tracePt t="45214" x="6959600" y="2511425"/>
          <p14:tracePt t="45222" x="6959600" y="2519363"/>
          <p14:tracePt t="45230" x="6975475" y="2527300"/>
          <p14:tracePt t="45238" x="6975475" y="2535238"/>
          <p14:tracePt t="45330" x="6983413" y="2535238"/>
          <p14:tracePt t="45343" x="6983413" y="2527300"/>
          <p14:tracePt t="45350" x="6983413" y="2519363"/>
          <p14:tracePt t="45375" x="6983413" y="2511425"/>
          <p14:tracePt t="45390" x="6983413" y="2503488"/>
          <p14:tracePt t="45510" x="6983413" y="2495550"/>
          <p14:tracePt t="45530" x="6975475" y="2495550"/>
          <p14:tracePt t="45538" x="6967538" y="2495550"/>
          <p14:tracePt t="45546" x="6959600" y="2487613"/>
          <p14:tracePt t="45554" x="6951663" y="2479675"/>
          <p14:tracePt t="45562" x="6943725" y="2479675"/>
          <p14:tracePt t="45570" x="6943725" y="2471738"/>
          <p14:tracePt t="45578" x="6935788" y="2471738"/>
          <p14:tracePt t="45586" x="6919913" y="2463800"/>
          <p14:tracePt t="45602" x="6919913" y="2455863"/>
          <p14:tracePt t="45610" x="6911975" y="2455863"/>
          <p14:tracePt t="45618" x="6911975" y="2447925"/>
          <p14:tracePt t="45630" x="6904038" y="2447925"/>
          <p14:tracePt t="45644" x="6904038" y="2439988"/>
          <p14:tracePt t="45652" x="6904038" y="2432050"/>
          <p14:tracePt t="45660" x="6896100" y="2432050"/>
          <p14:tracePt t="45668" x="6896100" y="2424113"/>
          <p14:tracePt t="45676" x="6888163" y="2416175"/>
          <p14:tracePt t="45684" x="6880225" y="2408238"/>
          <p14:tracePt t="45692" x="6880225" y="2400300"/>
          <p14:tracePt t="45700" x="6872288" y="2392363"/>
          <p14:tracePt t="46262" x="6864350" y="2392363"/>
          <p14:tracePt t="46276" x="6848475" y="2384425"/>
          <p14:tracePt t="46285" x="6840538" y="2384425"/>
          <p14:tracePt t="46290" x="6832600" y="2384425"/>
          <p14:tracePt t="46298" x="6824663" y="2384425"/>
          <p14:tracePt t="46314" x="6808788" y="2384425"/>
          <p14:tracePt t="46323" x="6800850" y="2384425"/>
          <p14:tracePt t="46381" x="6792913" y="2384425"/>
          <p14:tracePt t="47447" x="6800850" y="2368550"/>
          <p14:tracePt t="47454" x="6848475" y="2352675"/>
          <p14:tracePt t="47462" x="6911975" y="2328863"/>
          <p14:tracePt t="47470" x="6967538" y="2312988"/>
          <p14:tracePt t="47478" x="7023100" y="2289175"/>
          <p14:tracePt t="47486" x="7070725" y="2273300"/>
          <p14:tracePt t="47494" x="7135813" y="2249488"/>
          <p14:tracePt t="47502" x="7207250" y="2233613"/>
          <p14:tracePt t="47508" x="7286625" y="2208213"/>
          <p14:tracePt t="47516" x="7373938" y="2192338"/>
          <p14:tracePt t="47524" x="7453313" y="2168525"/>
          <p14:tracePt t="47532" x="7558088" y="2144713"/>
          <p14:tracePt t="47540" x="7677150" y="2136775"/>
          <p14:tracePt t="47548" x="7804150" y="2112963"/>
          <p14:tracePt t="47556" x="7940675" y="2089150"/>
          <p14:tracePt t="47564" x="8091488" y="2065338"/>
          <p14:tracePt t="47572" x="8275638" y="2041525"/>
          <p14:tracePt t="47580" x="8537575" y="2009775"/>
          <p14:tracePt t="47588" x="8769350" y="1978025"/>
          <p14:tracePt t="47596" x="9064625" y="19462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Debeye-Scherrer</a:t>
            </a:r>
            <a:endParaRPr lang="en-GB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914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0301" y="1568053"/>
            <a:ext cx="366950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A6DAFD-DC18-49B3-BD37-334232C9E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84"/>
    </mc:Choice>
    <mc:Fallback>
      <p:transition spd="slow" advTm="5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5" x="8985250" y="3286125"/>
          <p14:tracePt t="1072" x="8872538" y="3302000"/>
          <p14:tracePt t="1080" x="8777288" y="3302000"/>
          <p14:tracePt t="1088" x="8682038" y="3302000"/>
          <p14:tracePt t="1097" x="8602663" y="3294063"/>
          <p14:tracePt t="1104" x="8513763" y="3278188"/>
          <p14:tracePt t="1110" x="8426450" y="3252788"/>
          <p14:tracePt t="1118" x="8355013" y="3236913"/>
          <p14:tracePt t="1127" x="8315325" y="3221038"/>
          <p14:tracePt t="1134" x="8267700" y="3213100"/>
          <p14:tracePt t="1143" x="8259763" y="3213100"/>
          <p14:tracePt t="1150" x="8235950" y="3213100"/>
          <p14:tracePt t="1158" x="8218488" y="3213100"/>
          <p14:tracePt t="1166" x="8210550" y="3213100"/>
          <p14:tracePt t="1174" x="8194675" y="3213100"/>
          <p14:tracePt t="1182" x="8178800" y="3221038"/>
          <p14:tracePt t="1190" x="8170863" y="3221038"/>
          <p14:tracePt t="1198" x="8170863" y="3228975"/>
          <p14:tracePt t="1272" x="8178800" y="3221038"/>
          <p14:tracePt t="1280" x="8186738" y="3221038"/>
          <p14:tracePt t="5429" x="8147050" y="3228975"/>
          <p14:tracePt t="5435" x="8107363" y="3236913"/>
          <p14:tracePt t="5442" x="8083550" y="3236913"/>
          <p14:tracePt t="5450" x="8051800" y="3236913"/>
          <p14:tracePt t="5458" x="8027988" y="3228975"/>
          <p14:tracePt t="5467" x="7996238" y="3221038"/>
          <p14:tracePt t="5474" x="7980363" y="3213100"/>
          <p14:tracePt t="5483" x="7964488" y="3213100"/>
          <p14:tracePt t="5490" x="7948613" y="3205163"/>
          <p14:tracePt t="5498" x="7932738" y="3205163"/>
          <p14:tracePt t="5506" x="7916863" y="3205163"/>
          <p14:tracePt t="5514" x="7900988" y="3213100"/>
          <p14:tracePt t="5522" x="7851775" y="3236913"/>
          <p14:tracePt t="5528" x="7804150" y="3278188"/>
          <p14:tracePt t="5536" x="7748588" y="3302000"/>
          <p14:tracePt t="5545" x="7693025" y="3357563"/>
          <p14:tracePt t="5552" x="7629525" y="3421063"/>
          <p14:tracePt t="5560" x="7566025" y="3484563"/>
          <p14:tracePt t="5569" x="7493000" y="3548063"/>
          <p14:tracePt t="5576" x="7429500" y="3613150"/>
          <p14:tracePt t="5585" x="7350125" y="3676650"/>
          <p14:tracePt t="5593" x="7262813" y="3740150"/>
          <p14:tracePt t="5600" x="7175500" y="3803650"/>
          <p14:tracePt t="5608" x="7086600" y="3875088"/>
          <p14:tracePt t="5614" x="6999288" y="3938588"/>
          <p14:tracePt t="5622" x="6911975" y="4003675"/>
          <p14:tracePt t="5630" x="6824663" y="4075113"/>
          <p14:tracePt t="5639" x="6759575" y="4122738"/>
          <p14:tracePt t="5646" x="6696075" y="4154488"/>
          <p14:tracePt t="5654" x="6640513" y="4186238"/>
          <p14:tracePt t="5663" x="6577013" y="4225925"/>
          <p14:tracePt t="5671" x="6529388" y="4265613"/>
          <p14:tracePt t="5678" x="6465888" y="4306888"/>
          <p14:tracePt t="5687" x="6402388" y="4362450"/>
          <p14:tracePt t="5695" x="6345238" y="4410075"/>
          <p14:tracePt t="5702" x="6281738" y="4449763"/>
          <p14:tracePt t="5709" x="6218238" y="4489450"/>
          <p14:tracePt t="5716" x="6154738" y="4537075"/>
          <p14:tracePt t="5724" x="6083300" y="4576763"/>
          <p14:tracePt t="5732" x="6010275" y="4608513"/>
          <p14:tracePt t="5740" x="5922963" y="4641850"/>
          <p14:tracePt t="5749" x="5867400" y="4657725"/>
          <p14:tracePt t="5756" x="5803900" y="4681538"/>
          <p14:tracePt t="5764" x="5748338" y="4689475"/>
          <p14:tracePt t="5773" x="5692775" y="4697413"/>
          <p14:tracePt t="5780" x="5635625" y="4697413"/>
          <p14:tracePt t="5788" x="5580063" y="4697413"/>
          <p14:tracePt t="5794" x="5524500" y="4697413"/>
          <p14:tracePt t="5802" x="5468938" y="4697413"/>
          <p14:tracePt t="5810" x="5429250" y="4689475"/>
          <p14:tracePt t="5818" x="5389563" y="4673600"/>
          <p14:tracePt t="5827" x="5341938" y="4633913"/>
          <p14:tracePt t="5834" x="5276850" y="4592638"/>
          <p14:tracePt t="5842" x="5229225" y="4529138"/>
          <p14:tracePt t="5850" x="5197475" y="4457700"/>
          <p14:tracePt t="5859" x="5173663" y="4370388"/>
          <p14:tracePt t="5866" x="5157788" y="4281488"/>
          <p14:tracePt t="5874" x="5133975" y="4202113"/>
          <p14:tracePt t="5883" x="5126038" y="4114800"/>
          <p14:tracePt t="5888" x="5102225" y="4043363"/>
          <p14:tracePt t="5905" x="5054600" y="3890963"/>
          <p14:tracePt t="5912" x="5022850" y="3811588"/>
          <p14:tracePt t="5920" x="4991100" y="3732213"/>
          <p14:tracePt t="5928" x="4967288" y="3660775"/>
          <p14:tracePt t="5937" x="4943475" y="3571875"/>
          <p14:tracePt t="5944" x="4933950" y="3516313"/>
          <p14:tracePt t="5952" x="4933950" y="3460750"/>
          <p14:tracePt t="5960" x="4926013" y="3405188"/>
          <p14:tracePt t="5968" x="4918075" y="3357563"/>
          <p14:tracePt t="5976" x="4910138" y="3325813"/>
          <p14:tracePt t="5984" x="4902200" y="3317875"/>
          <p14:tracePt t="5990" x="4894263" y="3302000"/>
          <p14:tracePt t="5998" x="4894263" y="3286125"/>
          <p14:tracePt t="6007" x="4894263" y="3278188"/>
          <p14:tracePt t="6018" x="4886325" y="3278188"/>
          <p14:tracePt t="6058" x="4886325" y="3270250"/>
          <p14:tracePt t="6072" x="4886325" y="3262313"/>
          <p14:tracePt t="6088" x="4894263" y="3252788"/>
          <p14:tracePt t="6096" x="4902200" y="3236913"/>
          <p14:tracePt t="6104" x="4910138" y="3228975"/>
          <p14:tracePt t="6112" x="4910138" y="3221038"/>
          <p14:tracePt t="6120" x="4910138" y="3213100"/>
          <p14:tracePt t="6132" x="4910138" y="3205163"/>
          <p14:tracePt t="6140" x="4910138" y="3197225"/>
          <p14:tracePt t="6149" x="4902200" y="3189288"/>
          <p14:tracePt t="6156" x="4878388" y="3181350"/>
          <p14:tracePt t="6164" x="4862513" y="3181350"/>
          <p14:tracePt t="6170" x="4854575" y="3181350"/>
          <p14:tracePt t="6179" x="4830763" y="3181350"/>
          <p14:tracePt t="6186" x="4814888" y="3181350"/>
          <p14:tracePt t="6194" x="4806950" y="3181350"/>
          <p14:tracePt t="6202" x="4791075" y="3181350"/>
          <p14:tracePt t="6210" x="4783138" y="3181350"/>
          <p14:tracePt t="6218" x="4767263" y="3181350"/>
          <p14:tracePt t="6227" x="4759325" y="3181350"/>
          <p14:tracePt t="6234" x="4751388" y="3181350"/>
          <p14:tracePt t="6297" x="4743450" y="3181350"/>
          <p14:tracePt t="6305" x="4727575" y="3181350"/>
          <p14:tracePt t="6312" x="4711700" y="3181350"/>
          <p14:tracePt t="6320" x="4695825" y="3181350"/>
          <p14:tracePt t="6329" x="4672013" y="3181350"/>
          <p14:tracePt t="6336" x="4656138" y="3189288"/>
          <p14:tracePt t="6345" x="4640263" y="3189288"/>
          <p14:tracePt t="6352" x="4624388" y="3189288"/>
          <p14:tracePt t="6359" x="4624388" y="3197225"/>
          <p14:tracePt t="6366" x="4616450" y="3197225"/>
          <p14:tracePt t="6383" x="4616450" y="3205163"/>
          <p14:tracePt t="6438" x="4608513" y="3205163"/>
          <p14:tracePt t="6464" x="4600575" y="3205163"/>
          <p14:tracePt t="6472" x="4567238" y="3205163"/>
          <p14:tracePt t="6480" x="4503738" y="3197225"/>
          <p14:tracePt t="6488" x="4464050" y="3189288"/>
          <p14:tracePt t="6496" x="4416425" y="3181350"/>
          <p14:tracePt t="6504" x="4360863" y="3181350"/>
          <p14:tracePt t="6512" x="4305300" y="3181350"/>
          <p14:tracePt t="6520" x="4257675" y="3181350"/>
          <p14:tracePt t="6528" x="4192588" y="3181350"/>
          <p14:tracePt t="6536" x="4152900" y="3189288"/>
          <p14:tracePt t="6542" x="4105275" y="3197225"/>
          <p14:tracePt t="6550" x="4073525" y="3205163"/>
          <p14:tracePt t="6559" x="4041775" y="3228975"/>
          <p14:tracePt t="6566" x="4025900" y="3228975"/>
          <p14:tracePt t="6574" x="4002088" y="3236913"/>
          <p14:tracePt t="6582" x="3994150" y="3244850"/>
          <p14:tracePt t="6590" x="3986213" y="3244850"/>
          <p14:tracePt t="6652" x="3978275" y="3244850"/>
          <p14:tracePt t="6664" x="3978275" y="3252788"/>
          <p14:tracePt t="6672" x="3970338" y="3262313"/>
          <p14:tracePt t="6680" x="3962400" y="3270250"/>
          <p14:tracePt t="6688" x="3954463" y="3278188"/>
          <p14:tracePt t="6696" x="3946525" y="3294063"/>
          <p14:tracePt t="6704" x="3946525" y="3302000"/>
          <p14:tracePt t="6713" x="3946525" y="3317875"/>
          <p14:tracePt t="6720" x="3946525" y="3333750"/>
          <p14:tracePt t="6727" x="3946525" y="3349625"/>
          <p14:tracePt t="6735" x="3946525" y="3365500"/>
          <p14:tracePt t="6743" x="3946525" y="3381375"/>
          <p14:tracePt t="6759" x="3946525" y="3397250"/>
          <p14:tracePt t="6856" x="3946525" y="3389313"/>
          <p14:tracePt t="6883" x="3946525" y="3381375"/>
          <p14:tracePt t="6888" x="3946525" y="3365500"/>
          <p14:tracePt t="6896" x="3938588" y="3365500"/>
          <p14:tracePt t="6904" x="3922713" y="3357563"/>
          <p14:tracePt t="6912" x="3906838" y="3349625"/>
          <p14:tracePt t="6918" x="3898900" y="3341688"/>
          <p14:tracePt t="6926" x="3883025" y="3333750"/>
          <p14:tracePt t="6935" x="3867150" y="3333750"/>
          <p14:tracePt t="6970" x="3859213" y="3333750"/>
          <p14:tracePt t="7032" x="3859213" y="3325813"/>
          <p14:tracePt t="7040" x="3859213" y="3317875"/>
          <p14:tracePt t="7048" x="3875088" y="3309938"/>
          <p14:tracePt t="7057" x="3883025" y="3309938"/>
          <p14:tracePt t="7065" x="3883025" y="3302000"/>
          <p14:tracePt t="7072" x="3898900" y="3294063"/>
          <p14:tracePt t="7080" x="3906838" y="3286125"/>
          <p14:tracePt t="7106" x="3914775" y="3278188"/>
          <p14:tracePt t="7118" x="3922713" y="3278188"/>
          <p14:tracePt t="7135" x="3930650" y="3278188"/>
          <p14:tracePt t="7150" x="3930650" y="3270250"/>
          <p14:tracePt t="7212" x="3946525" y="3270250"/>
          <p14:tracePt t="7220" x="3962400" y="3286125"/>
          <p14:tracePt t="7229" x="3970338" y="3286125"/>
          <p14:tracePt t="7236" x="3986213" y="3294063"/>
          <p14:tracePt t="7244" x="4002088" y="3294063"/>
          <p14:tracePt t="7252" x="4010025" y="3294063"/>
          <p14:tracePt t="7260" x="4017963" y="3294063"/>
          <p14:tracePt t="7268" x="4033838" y="3294063"/>
          <p14:tracePt t="7277" x="4041775" y="3294063"/>
          <p14:tracePt t="7282" x="4065588" y="3294063"/>
          <p14:tracePt t="7290" x="4081463" y="3294063"/>
          <p14:tracePt t="7299" x="4113213" y="3278188"/>
          <p14:tracePt t="7307" x="4160838" y="3262313"/>
          <p14:tracePt t="7315" x="4217988" y="3228975"/>
          <p14:tracePt t="7323" x="4281488" y="3213100"/>
          <p14:tracePt t="7330" x="4321175" y="3197225"/>
          <p14:tracePt t="7339" x="4368800" y="3165475"/>
          <p14:tracePt t="7347" x="4408488" y="3149600"/>
          <p14:tracePt t="7355" x="4416425" y="3133725"/>
          <p14:tracePt t="7362" x="4440238" y="3117850"/>
          <p14:tracePt t="7370" x="4448175" y="3101975"/>
          <p14:tracePt t="7379" x="4464050" y="3094038"/>
          <p14:tracePt t="7385" x="4471988" y="3086100"/>
          <p14:tracePt t="7393" x="4471988" y="3078163"/>
          <p14:tracePt t="7400" x="4471988" y="3070225"/>
          <p14:tracePt t="7453" x="4464050" y="3070225"/>
          <p14:tracePt t="7460" x="4456113" y="3070225"/>
          <p14:tracePt t="7468" x="4448175" y="3078163"/>
          <p14:tracePt t="7474" x="4440238" y="3086100"/>
          <p14:tracePt t="7482" x="4432300" y="3086100"/>
          <p14:tracePt t="7490" x="4416425" y="3094038"/>
          <p14:tracePt t="7499" x="4400550" y="3109913"/>
          <p14:tracePt t="7506" x="4392613" y="3125788"/>
          <p14:tracePt t="7514" x="4384675" y="3141663"/>
          <p14:tracePt t="7530" x="4384675" y="3149600"/>
          <p14:tracePt t="7539" x="4376738" y="3149600"/>
          <p14:tracePt t="9922" x="4368800" y="3149600"/>
          <p14:tracePt t="10002" x="4368800" y="3141663"/>
          <p14:tracePt t="10100" x="4352925" y="3141663"/>
          <p14:tracePt t="10114" x="4337050" y="3149600"/>
          <p14:tracePt t="10122" x="4329113" y="3149600"/>
          <p14:tracePt t="10130" x="4313238" y="3157538"/>
          <p14:tracePt t="10138" x="4305300" y="3157538"/>
          <p14:tracePt t="10268" x="4297363" y="3157538"/>
          <p14:tracePt t="10288" x="4289425" y="3157538"/>
          <p14:tracePt t="10314" x="4281488" y="3157538"/>
          <p14:tracePt t="10322" x="4273550" y="3157538"/>
          <p14:tracePt t="10330" x="4273550" y="3165475"/>
          <p14:tracePt t="10338" x="4265613" y="3173413"/>
          <p14:tracePt t="10354" x="4257675" y="3181350"/>
          <p14:tracePt t="10362" x="4249738" y="3189288"/>
          <p14:tracePt t="10370" x="4249738" y="3197225"/>
          <p14:tracePt t="10393" x="4249738" y="3205163"/>
          <p14:tracePt t="10416" x="4249738" y="3213100"/>
          <p14:tracePt t="10432" x="4249738" y="3221038"/>
          <p14:tracePt t="10440" x="4265613" y="3221038"/>
          <p14:tracePt t="10449" x="4281488" y="3228975"/>
          <p14:tracePt t="10457" x="4289425" y="3236913"/>
          <p14:tracePt t="10464" x="4313238" y="3236913"/>
          <p14:tracePt t="10472" x="4329113" y="3236913"/>
          <p14:tracePt t="11319" x="4329113" y="3244850"/>
          <p14:tracePt t="11324" x="4281488" y="3278188"/>
          <p14:tracePt t="11333" x="4217988" y="3317875"/>
          <p14:tracePt t="11340" x="4200525" y="3333750"/>
          <p14:tracePt t="11348" x="4176713" y="3349625"/>
          <p14:tracePt t="11356" x="4160838" y="3365500"/>
          <p14:tracePt t="11364" x="4152900" y="3365500"/>
          <p14:tracePt t="11372" x="4152900" y="3373438"/>
          <p14:tracePt t="11419" x="4144963" y="3373438"/>
          <p14:tracePt t="11506" x="4137025" y="3373438"/>
          <p14:tracePt t="11512" x="4129088" y="3373438"/>
          <p14:tracePt t="11521" x="4121150" y="3373438"/>
          <p14:tracePt t="11659" x="4129088" y="3373438"/>
          <p14:tracePt t="11666" x="4137025" y="3357563"/>
          <p14:tracePt t="11675" x="4144963" y="3341688"/>
          <p14:tracePt t="11682" x="4160838" y="3317875"/>
          <p14:tracePt t="11691" x="4168775" y="3302000"/>
          <p14:tracePt t="11699" x="4184650" y="3302000"/>
          <p14:tracePt t="11705" x="4192588" y="3294063"/>
          <p14:tracePt t="11712" x="4200525" y="3286125"/>
          <p14:tracePt t="11721" x="4200525" y="3278188"/>
          <p14:tracePt t="11773" x="4200525" y="3270250"/>
          <p14:tracePt t="14866" x="4200525" y="3252788"/>
          <p14:tracePt t="14874" x="4200525" y="3228975"/>
          <p14:tracePt t="14882" x="4200525" y="3205163"/>
          <p14:tracePt t="14890" x="4200525" y="3173413"/>
          <p14:tracePt t="14896" x="4210050" y="3157538"/>
          <p14:tracePt t="14904" x="4210050" y="3149600"/>
          <p14:tracePt t="14912" x="4210050" y="3141663"/>
          <p14:tracePt t="14924" x="4210050" y="3133725"/>
          <p14:tracePt t="15026" x="4200525" y="3149600"/>
          <p14:tracePt t="15035" x="4184650" y="3149600"/>
          <p14:tracePt t="15042" x="4168775" y="3165475"/>
          <p14:tracePt t="15050" x="4152900" y="3181350"/>
          <p14:tracePt t="15059" x="4144963" y="3197225"/>
          <p14:tracePt t="15066" x="4129088" y="3213100"/>
          <p14:tracePt t="15075" x="4113213" y="3236913"/>
          <p14:tracePt t="15080" x="4097338" y="3252788"/>
          <p14:tracePt t="15088" x="4081463" y="3278188"/>
          <p14:tracePt t="15097" x="4081463" y="3309938"/>
          <p14:tracePt t="15105" x="4081463" y="3333750"/>
          <p14:tracePt t="15112" x="4081463" y="3365500"/>
          <p14:tracePt t="15120" x="4081463" y="3389313"/>
          <p14:tracePt t="15129" x="4097338" y="3397250"/>
          <p14:tracePt t="15136" x="4113213" y="3413125"/>
          <p14:tracePt t="15144" x="4121150" y="3429000"/>
          <p14:tracePt t="15153" x="4137025" y="3436938"/>
          <p14:tracePt t="15160" x="4152900" y="3436938"/>
          <p14:tracePt t="15169" x="4160838" y="3436938"/>
          <p14:tracePt t="15177" x="4176713" y="3436938"/>
          <p14:tracePt t="15183" x="4192588" y="3429000"/>
          <p14:tracePt t="15190" x="4210050" y="3413125"/>
          <p14:tracePt t="15198" x="4225925" y="3397250"/>
          <p14:tracePt t="15207" x="4233863" y="3389313"/>
          <p14:tracePt t="15215" x="4249738" y="3365500"/>
          <p14:tracePt t="15223" x="4273550" y="3333750"/>
          <p14:tracePt t="15230" x="4305300" y="3286125"/>
          <p14:tracePt t="15238" x="4329113" y="3244850"/>
          <p14:tracePt t="15247" x="4360863" y="3189288"/>
          <p14:tracePt t="15254" x="4392613" y="3141663"/>
          <p14:tracePt t="15263" x="4408488" y="3094038"/>
          <p14:tracePt t="15270" x="4424363" y="3070225"/>
          <p14:tracePt t="15279" x="4432300" y="3038475"/>
          <p14:tracePt t="15286" x="4440238" y="3014663"/>
          <p14:tracePt t="15294" x="4440238" y="2990850"/>
          <p14:tracePt t="15302" x="4440238" y="2982913"/>
          <p14:tracePt t="15310" x="4424363" y="2967038"/>
          <p14:tracePt t="15318" x="4408488" y="2951163"/>
          <p14:tracePt t="15324" x="4384675" y="2935288"/>
          <p14:tracePt t="15333" x="4368800" y="2919413"/>
          <p14:tracePt t="15340" x="4321175" y="2901950"/>
          <p14:tracePt t="15348" x="4289425" y="2886075"/>
          <p14:tracePt t="15356" x="4265613" y="2878138"/>
          <p14:tracePt t="15365" x="4225925" y="2870200"/>
          <p14:tracePt t="15372" x="4192588" y="2870200"/>
          <p14:tracePt t="15381" x="4160838" y="2870200"/>
          <p14:tracePt t="15388" x="4137025" y="2870200"/>
          <p14:tracePt t="15397" x="4121150" y="2870200"/>
          <p14:tracePt t="15405" x="4097338" y="2878138"/>
          <p14:tracePt t="15410" x="4081463" y="2886075"/>
          <p14:tracePt t="15418" x="4065588" y="2894013"/>
          <p14:tracePt t="15427" x="4057650" y="2901950"/>
          <p14:tracePt t="15435" x="4041775" y="2919413"/>
          <p14:tracePt t="15443" x="4025900" y="2935288"/>
          <p14:tracePt t="15450" x="4010025" y="2951163"/>
          <p14:tracePt t="15459" x="3994150" y="2967038"/>
          <p14:tracePt t="15466" x="3978275" y="2990850"/>
          <p14:tracePt t="15475" x="3954463" y="3014663"/>
          <p14:tracePt t="15482" x="3946525" y="3030538"/>
          <p14:tracePt t="15490" x="3922713" y="3062288"/>
          <p14:tracePt t="15498" x="3914775" y="3086100"/>
          <p14:tracePt t="15506" x="3898900" y="3117850"/>
          <p14:tracePt t="15513" x="3883025" y="3165475"/>
          <p14:tracePt t="15520" x="3883025" y="3197225"/>
          <p14:tracePt t="15528" x="3883025" y="3244850"/>
          <p14:tracePt t="15536" x="3898900" y="3309938"/>
          <p14:tracePt t="15544" x="3930650" y="3365500"/>
          <p14:tracePt t="15553" x="3978275" y="3421063"/>
          <p14:tracePt t="15560" x="4041775" y="3468688"/>
          <p14:tracePt t="15568" x="4097338" y="3500438"/>
          <p14:tracePt t="15577" x="4160838" y="3516313"/>
          <p14:tracePt t="15584" x="4217988" y="3540125"/>
          <p14:tracePt t="15592" x="4273550" y="3548063"/>
          <p14:tracePt t="15598" x="4329113" y="3548063"/>
          <p14:tracePt t="15606" x="4384675" y="3548063"/>
          <p14:tracePt t="15615" x="4440238" y="3548063"/>
          <p14:tracePt t="15623" x="4487863" y="3524250"/>
          <p14:tracePt t="15630" x="4543425" y="3508375"/>
          <p14:tracePt t="15639" x="4608513" y="3492500"/>
          <p14:tracePt t="15646" x="4656138" y="3468688"/>
          <p14:tracePt t="15654" x="4695825" y="3452813"/>
          <p14:tracePt t="15662" x="4711700" y="3436938"/>
          <p14:tracePt t="15670" x="4727575" y="3421063"/>
          <p14:tracePt t="15678" x="4743450" y="3405188"/>
          <p14:tracePt t="15686" x="4759325" y="3397250"/>
          <p14:tracePt t="15694" x="4775200" y="3381375"/>
          <p14:tracePt t="15700" x="4775200" y="3365500"/>
          <p14:tracePt t="15710" x="4783138" y="3349625"/>
          <p14:tracePt t="15719" x="4791075" y="3341688"/>
          <p14:tracePt t="15727" x="4791075" y="3325813"/>
          <p14:tracePt t="15734" x="4791075" y="3309938"/>
          <p14:tracePt t="15742" x="4791075" y="3302000"/>
          <p14:tracePt t="15750" x="4791075" y="3286125"/>
          <p14:tracePt t="15758" x="4791075" y="3270250"/>
          <p14:tracePt t="15773" x="4791075" y="3262313"/>
          <p14:tracePt t="15780" x="4791075" y="3252788"/>
          <p14:tracePt t="15789" x="4775200" y="3244850"/>
          <p14:tracePt t="15804" x="4767263" y="3236913"/>
          <p14:tracePt t="15829" x="4759325" y="3228975"/>
          <p14:tracePt t="15887" x="4751388" y="3221038"/>
          <p14:tracePt t="16607" x="4743450" y="3213100"/>
          <p14:tracePt t="16614" x="4719638" y="3181350"/>
          <p14:tracePt t="16623" x="4703763" y="3157538"/>
          <p14:tracePt t="16631" x="4687888" y="3133725"/>
          <p14:tracePt t="16639" x="4672013" y="3109913"/>
          <p14:tracePt t="16646" x="4664075" y="3086100"/>
          <p14:tracePt t="16654" x="4648200" y="3070225"/>
          <p14:tracePt t="16663" x="4632325" y="3062288"/>
          <p14:tracePt t="16670" x="4616450" y="3046413"/>
          <p14:tracePt t="16678" x="4600575" y="3030538"/>
          <p14:tracePt t="16686" x="4584700" y="3014663"/>
          <p14:tracePt t="16694" x="4576763" y="2998788"/>
          <p14:tracePt t="16700" x="4559300" y="2982913"/>
          <p14:tracePt t="16708" x="4543425" y="2974975"/>
          <p14:tracePt t="16716" x="4527550" y="2959100"/>
          <p14:tracePt t="16725" x="4511675" y="2943225"/>
          <p14:tracePt t="16732" x="4503738" y="2927350"/>
          <p14:tracePt t="16740" x="4479925" y="2909888"/>
          <p14:tracePt t="16749" x="4456113" y="2894013"/>
          <p14:tracePt t="16757" x="4440238" y="2886075"/>
          <p14:tracePt t="16764" x="4424363" y="2878138"/>
          <p14:tracePt t="16772" x="4416425" y="2878138"/>
          <p14:tracePt t="16781" x="4400550" y="2870200"/>
          <p14:tracePt t="16789" x="4392613" y="2862263"/>
          <p14:tracePt t="16794" x="4384675" y="2862263"/>
          <p14:tracePt t="16803" x="4384675" y="2854325"/>
          <p14:tracePt t="16810" x="4376738" y="2854325"/>
          <p14:tracePt t="16827" x="4368800" y="2854325"/>
          <p14:tracePt t="16839" x="4360863" y="2846388"/>
          <p14:tracePt t="16846" x="4360863" y="2838450"/>
          <p14:tracePt t="16854" x="4344988" y="2830513"/>
          <p14:tracePt t="16863" x="4337050" y="2830513"/>
          <p14:tracePt t="16878" x="4321175" y="2822575"/>
          <p14:tracePt t="16884" x="4305300" y="2822575"/>
          <p14:tracePt t="16892" x="4297363" y="2814638"/>
          <p14:tracePt t="16915" x="4273550" y="2806700"/>
          <p14:tracePt t="16916" x="4265613" y="2798763"/>
          <p14:tracePt t="16925" x="4257675" y="2790825"/>
          <p14:tracePt t="16932" x="4249738" y="2790825"/>
          <p14:tracePt t="16941" x="4241800" y="2782888"/>
          <p14:tracePt t="16948" x="4241800" y="2767013"/>
          <p14:tracePt t="16956" x="4241800" y="2759075"/>
          <p14:tracePt t="16964" x="4241800" y="2743200"/>
          <p14:tracePt t="16972" x="4241800" y="2735263"/>
          <p14:tracePt t="16981" x="4241800" y="2719388"/>
          <p14:tracePt t="16987" x="4241800" y="2703513"/>
          <p14:tracePt t="16994" x="4241800" y="2695575"/>
          <p14:tracePt t="17002" x="4241800" y="2679700"/>
          <p14:tracePt t="17010" x="4241800" y="2663825"/>
          <p14:tracePt t="17018" x="4249738" y="2647950"/>
          <p14:tracePt t="17026" x="4257675" y="2640013"/>
          <p14:tracePt t="17034" x="4265613" y="2624138"/>
          <p14:tracePt t="17043" x="4265613" y="2608263"/>
          <p14:tracePt t="17050" x="4273550" y="2600325"/>
          <p14:tracePt t="17059" x="4281488" y="2584450"/>
          <p14:tracePt t="17066" x="4289425" y="2566988"/>
          <p14:tracePt t="17075" x="4289425" y="2551113"/>
          <p14:tracePt t="17082" x="4289425" y="2543175"/>
          <p14:tracePt t="17090" x="4305300" y="2527300"/>
          <p14:tracePt t="17099" x="4305300" y="2511425"/>
          <p14:tracePt t="17106" x="4313238" y="2503488"/>
          <p14:tracePt t="17114" x="4321175" y="2495550"/>
          <p14:tracePt t="17122" x="4321175" y="2487613"/>
          <p14:tracePt t="17131" x="4321175" y="2479675"/>
          <p14:tracePt t="17212" x="4321175" y="2471738"/>
          <p14:tracePt t="17230" x="4313238" y="2463800"/>
          <p14:tracePt t="17239" x="4297363" y="2463800"/>
          <p14:tracePt t="17246" x="4289425" y="2463800"/>
          <p14:tracePt t="17255" x="4281488" y="2463800"/>
          <p14:tracePt t="17262" x="4273550" y="2463800"/>
          <p14:tracePt t="17270" x="4265613" y="2471738"/>
          <p14:tracePt t="17278" x="4257675" y="2471738"/>
          <p14:tracePt t="17443" x="4249738" y="2471738"/>
          <p14:tracePt t="17556" x="4241800" y="2471738"/>
          <p14:tracePt t="17572" x="4233863" y="2471738"/>
          <p14:tracePt t="17584" x="4225925" y="2471738"/>
          <p14:tracePt t="17592" x="4217988" y="2471738"/>
          <p14:tracePt t="17610" x="4210050" y="2471738"/>
          <p14:tracePt t="17627" x="4192588" y="2471738"/>
          <p14:tracePt t="17635" x="4184650" y="2471738"/>
          <p14:tracePt t="17643" x="4176713" y="2463800"/>
          <p14:tracePt t="17650" x="4168775" y="2463800"/>
          <p14:tracePt t="17659" x="4160838" y="2463800"/>
          <p14:tracePt t="17666" x="4152900" y="2455863"/>
          <p14:tracePt t="17674" x="4144963" y="2455863"/>
          <p14:tracePt t="17682" x="4137025" y="2455863"/>
          <p14:tracePt t="17690" x="4121150" y="2455863"/>
          <p14:tracePt t="17697" x="4105275" y="2447925"/>
          <p14:tracePt t="17704" x="4097338" y="2447925"/>
          <p14:tracePt t="17713" x="4081463" y="2447925"/>
          <p14:tracePt t="17720" x="4065588" y="2447925"/>
          <p14:tracePt t="17729" x="4057650" y="2447925"/>
          <p14:tracePt t="17736" x="4041775" y="2447925"/>
          <p14:tracePt t="17744" x="4025900" y="2447925"/>
          <p14:tracePt t="17760" x="4017963" y="2447925"/>
          <p14:tracePt t="17769" x="4002088" y="2447925"/>
          <p14:tracePt t="17810" x="3994150" y="2447925"/>
          <p14:tracePt t="17859" x="3986213" y="2455863"/>
          <p14:tracePt t="17866" x="3978275" y="2455863"/>
          <p14:tracePt t="17874" x="3970338" y="2455863"/>
          <p14:tracePt t="17882" x="3962400" y="2455863"/>
          <p14:tracePt t="17890" x="3954463" y="2463800"/>
          <p14:tracePt t="17897" x="3946525" y="2463800"/>
          <p14:tracePt t="17915" x="3930650" y="2463800"/>
          <p14:tracePt t="17932" x="3922713" y="2463800"/>
          <p14:tracePt t="17940" x="3914775" y="2463800"/>
          <p14:tracePt t="17949" x="3906838" y="2463800"/>
          <p14:tracePt t="17956" x="3890963" y="2471738"/>
          <p14:tracePt t="17964" x="3875088" y="2471738"/>
          <p14:tracePt t="17972" x="3859213" y="2479675"/>
          <p14:tracePt t="17979" x="3851275" y="2487613"/>
          <p14:tracePt t="17987" x="3833813" y="2495550"/>
          <p14:tracePt t="17994" x="3810000" y="2503488"/>
          <p14:tracePt t="18002" x="3794125" y="2519363"/>
          <p14:tracePt t="18010" x="3786188" y="2527300"/>
          <p14:tracePt t="18019" x="3762375" y="2535238"/>
          <p14:tracePt t="18026" x="3746500" y="2535238"/>
          <p14:tracePt t="18035" x="3722688" y="2543175"/>
          <p14:tracePt t="18042" x="3706813" y="2559050"/>
          <p14:tracePt t="18050" x="3698875" y="2566988"/>
          <p14:tracePt t="18058" x="3683000" y="2576513"/>
          <p14:tracePt t="18066" x="3667125" y="2584450"/>
          <p14:tracePt t="18072" x="3659188" y="2584450"/>
          <p14:tracePt t="18080" x="3643313" y="2592388"/>
          <p14:tracePt t="18088" x="3635375" y="2592388"/>
          <p14:tracePt t="18097" x="3619500" y="2600325"/>
          <p14:tracePt t="18105" x="3611563" y="2608263"/>
          <p14:tracePt t="18113" x="3603625" y="2608263"/>
          <p14:tracePt t="18120" x="3587750" y="2616200"/>
          <p14:tracePt t="18128" x="3579813" y="2624138"/>
          <p14:tracePt t="18137" x="3563938" y="2632075"/>
          <p14:tracePt t="18144" x="3548063" y="2632075"/>
          <p14:tracePt t="18152" x="3516313" y="2655888"/>
          <p14:tracePt t="18160" x="3492500" y="2655888"/>
          <p14:tracePt t="18166" x="3467100" y="2663825"/>
          <p14:tracePt t="18174" x="3451225" y="2679700"/>
          <p14:tracePt t="18182" x="3427413" y="2687638"/>
          <p14:tracePt t="18190" x="3411538" y="2695575"/>
          <p14:tracePt t="18199" x="3395663" y="2703513"/>
          <p14:tracePt t="18206" x="3379788" y="2711450"/>
          <p14:tracePt t="18214" x="3371850" y="2711450"/>
          <p14:tracePt t="18222" x="3363913" y="2711450"/>
          <p14:tracePt t="18230" x="3363913" y="2719388"/>
          <p14:tracePt t="18239" x="3355975" y="2719388"/>
          <p14:tracePt t="18247" x="3348038" y="2719388"/>
          <p14:tracePt t="18252" x="3332163" y="2735263"/>
          <p14:tracePt t="18260" x="3316288" y="2743200"/>
          <p14:tracePt t="18269" x="3300413" y="2751138"/>
          <p14:tracePt t="18276" x="3292475" y="2767013"/>
          <p14:tracePt t="18284" x="3276600" y="2782888"/>
          <p14:tracePt t="18292" x="3260725" y="2782888"/>
          <p14:tracePt t="18300" x="3244850" y="2798763"/>
          <p14:tracePt t="18308" x="3228975" y="2814638"/>
          <p14:tracePt t="18316" x="3221038" y="2830513"/>
          <p14:tracePt t="18324" x="3205163" y="2846388"/>
          <p14:tracePt t="18332" x="3181350" y="2862263"/>
          <p14:tracePt t="18340" x="3157538" y="2878138"/>
          <p14:tracePt t="18348" x="3141663" y="2886075"/>
          <p14:tracePt t="18355" x="3125788" y="2901950"/>
          <p14:tracePt t="18362" x="3117850" y="2919413"/>
          <p14:tracePt t="18370" x="3100388" y="2935288"/>
          <p14:tracePt t="18378" x="3084513" y="2951163"/>
          <p14:tracePt t="18387" x="3068638" y="2967038"/>
          <p14:tracePt t="18394" x="3052763" y="2974975"/>
          <p14:tracePt t="18403" x="3036888" y="2990850"/>
          <p14:tracePt t="18410" x="3028950" y="3006725"/>
          <p14:tracePt t="18418" x="3013075" y="3022600"/>
          <p14:tracePt t="18427" x="3005138" y="3038475"/>
          <p14:tracePt t="18435" x="2989263" y="3046413"/>
          <p14:tracePt t="18440" x="2973388" y="3062288"/>
          <p14:tracePt t="18448" x="2957513" y="3078163"/>
          <p14:tracePt t="18456" x="2949575" y="3094038"/>
          <p14:tracePt t="18464" x="2933700" y="3109913"/>
          <p14:tracePt t="18473" x="2917825" y="3125788"/>
          <p14:tracePt t="18480" x="2901950" y="3133725"/>
          <p14:tracePt t="18489" x="2894013" y="3149600"/>
          <p14:tracePt t="18497" x="2886075" y="3157538"/>
          <p14:tracePt t="18505" x="2870200" y="3173413"/>
          <p14:tracePt t="18512" x="2862263" y="3181350"/>
          <p14:tracePt t="18520" x="2854325" y="3189288"/>
          <p14:tracePt t="18529" x="2846388" y="3205163"/>
          <p14:tracePt t="18535" x="2838450" y="3221038"/>
          <p14:tracePt t="18542" x="2838450" y="3228975"/>
          <p14:tracePt t="18550" x="2830513" y="3244850"/>
          <p14:tracePt t="18558" x="2822575" y="3262313"/>
          <p14:tracePt t="18566" x="2814638" y="3278188"/>
          <p14:tracePt t="18574" x="2814638" y="3286125"/>
          <p14:tracePt t="18582" x="2806700" y="3302000"/>
          <p14:tracePt t="18590" x="2798763" y="3317875"/>
          <p14:tracePt t="18598" x="2790825" y="3325813"/>
          <p14:tracePt t="18607" x="2790825" y="3341688"/>
          <p14:tracePt t="18614" x="2790825" y="3365500"/>
          <p14:tracePt t="18623" x="2790825" y="3373438"/>
          <p14:tracePt t="18629" x="2790825" y="3389313"/>
          <p14:tracePt t="18636" x="2806700" y="3413125"/>
          <p14:tracePt t="18644" x="2814638" y="3429000"/>
          <p14:tracePt t="18652" x="2830513" y="3444875"/>
          <p14:tracePt t="18660" x="2846388" y="3468688"/>
          <p14:tracePt t="18669" x="2862263" y="3476625"/>
          <p14:tracePt t="18677" x="2870200" y="3500438"/>
          <p14:tracePt t="18684" x="2886075" y="3524250"/>
          <p14:tracePt t="18693" x="2909888" y="3548063"/>
          <p14:tracePt t="18701" x="2933700" y="3571875"/>
          <p14:tracePt t="18708" x="2949575" y="3587750"/>
          <p14:tracePt t="18715" x="2973388" y="3613150"/>
          <p14:tracePt t="18722" x="2997200" y="3636963"/>
          <p14:tracePt t="18730" x="3028950" y="3652838"/>
          <p14:tracePt t="18739" x="3076575" y="3676650"/>
          <p14:tracePt t="18747" x="3141663" y="3700463"/>
          <p14:tracePt t="18754" x="3197225" y="3716338"/>
          <p14:tracePt t="18762" x="3252788" y="3740150"/>
          <p14:tracePt t="18770" x="3316288" y="3756025"/>
          <p14:tracePt t="18779" x="3371850" y="3779838"/>
          <p14:tracePt t="18787" x="3427413" y="3787775"/>
          <p14:tracePt t="18795" x="3500438" y="3811588"/>
          <p14:tracePt t="18803" x="3571875" y="3819525"/>
          <p14:tracePt t="18810" x="3643313" y="3819525"/>
          <p14:tracePt t="18816" x="3722688" y="3819525"/>
          <p14:tracePt t="18825" x="3794125" y="3819525"/>
          <p14:tracePt t="18832" x="3875088" y="3819525"/>
          <p14:tracePt t="18840" x="3954463" y="3827463"/>
          <p14:tracePt t="18848" x="4025900" y="3827463"/>
          <p14:tracePt t="18856" x="4105275" y="3827463"/>
          <p14:tracePt t="18865" x="4160838" y="3835400"/>
          <p14:tracePt t="18872" x="4217988" y="3835400"/>
          <p14:tracePt t="18881" x="4273550" y="3835400"/>
          <p14:tracePt t="18888" x="4321175" y="3835400"/>
          <p14:tracePt t="18897" x="4376738" y="3827463"/>
          <p14:tracePt t="18902" x="4424363" y="3819525"/>
          <p14:tracePt t="18910" x="4464050" y="3819525"/>
          <p14:tracePt t="18918" x="4495800" y="3811588"/>
          <p14:tracePt t="18927" x="4535488" y="3803650"/>
          <p14:tracePt t="18934" x="4567238" y="3795713"/>
          <p14:tracePt t="18943" x="4600575" y="3787775"/>
          <p14:tracePt t="18950" x="4632325" y="3787775"/>
          <p14:tracePt t="18958" x="4687888" y="3787775"/>
          <p14:tracePt t="18966" x="4735513" y="3787775"/>
          <p14:tracePt t="18974" x="4799013" y="3779838"/>
          <p14:tracePt t="18982" x="4854575" y="3779838"/>
          <p14:tracePt t="18990" x="4918075" y="3779838"/>
          <p14:tracePt t="18997" x="5006975" y="3763963"/>
          <p14:tracePt t="19004" x="5086350" y="3748088"/>
          <p14:tracePt t="19012" x="5157788" y="3732213"/>
          <p14:tracePt t="19020" x="5229225" y="3716338"/>
          <p14:tracePt t="19032" x="5284788" y="3692525"/>
          <p14:tracePt t="19036" x="5349875" y="3676650"/>
          <p14:tracePt t="19044" x="5381625" y="3660775"/>
          <p14:tracePt t="19052" x="5405438" y="3652838"/>
          <p14:tracePt t="19061" x="5429250" y="3636963"/>
          <p14:tracePt t="19069" x="5445125" y="3621088"/>
          <p14:tracePt t="19077" x="5445125" y="3613150"/>
          <p14:tracePt t="19084" x="5461000" y="3605213"/>
          <p14:tracePt t="19090" x="5476875" y="3587750"/>
          <p14:tracePt t="19098" x="5492750" y="3571875"/>
          <p14:tracePt t="19106" x="5516563" y="3548063"/>
          <p14:tracePt t="19114" x="5524500" y="3524250"/>
          <p14:tracePt t="19123" x="5540375" y="3500438"/>
          <p14:tracePt t="19130" x="5556250" y="3468688"/>
          <p14:tracePt t="19139" x="5580063" y="3436938"/>
          <p14:tracePt t="19146" x="5595938" y="3405188"/>
          <p14:tracePt t="19154" x="5611813" y="3373438"/>
          <p14:tracePt t="19163" x="5619750" y="3341688"/>
          <p14:tracePt t="19170" x="5627688" y="3317875"/>
          <p14:tracePt t="19178" x="5643563" y="3294063"/>
          <p14:tracePt t="19184" x="5651500" y="3270250"/>
          <p14:tracePt t="19193" x="5667375" y="3236913"/>
          <p14:tracePt t="19200" x="5676900" y="3205163"/>
          <p14:tracePt t="19208" x="5684838" y="3189288"/>
          <p14:tracePt t="19216" x="5692775" y="3173413"/>
          <p14:tracePt t="19224" x="5708650" y="3157538"/>
          <p14:tracePt t="19232" x="5724525" y="3133725"/>
          <p14:tracePt t="19240" x="5740400" y="3109913"/>
          <p14:tracePt t="19248" x="5756275" y="3086100"/>
          <p14:tracePt t="19258" x="5764213" y="3070225"/>
          <p14:tracePt t="19265" x="5772150" y="3062288"/>
          <p14:tracePt t="19272" x="5772150" y="3046413"/>
          <p14:tracePt t="19279" x="5780088" y="3030538"/>
          <p14:tracePt t="19286" x="5788025" y="3014663"/>
          <p14:tracePt t="19294" x="5795963" y="3014663"/>
          <p14:tracePt t="19303" x="5795963" y="3006725"/>
          <p14:tracePt t="19310" x="5795963" y="2990850"/>
          <p14:tracePt t="19318" x="5803900" y="2990850"/>
          <p14:tracePt t="19327" x="5803900" y="2982913"/>
          <p14:tracePt t="19629" x="5803900" y="2974975"/>
          <p14:tracePt t="19637" x="5827713" y="2959100"/>
          <p14:tracePt t="19645" x="5843588" y="2959100"/>
          <p14:tracePt t="19655" x="5843588" y="2951163"/>
          <p14:tracePt t="19988" x="5843588" y="2943225"/>
          <p14:tracePt t="20004" x="5843588" y="2935288"/>
          <p14:tracePt t="20013" x="5843588" y="2927350"/>
          <p14:tracePt t="20021" x="5843588" y="2909888"/>
          <p14:tracePt t="20026" x="5827713" y="2894013"/>
          <p14:tracePt t="20034" x="5811838" y="2886075"/>
          <p14:tracePt t="20042" x="5795963" y="2878138"/>
          <p14:tracePt t="20050" x="5780088" y="2870200"/>
          <p14:tracePt t="20058" x="5756275" y="2862263"/>
          <p14:tracePt t="20066" x="5740400" y="2854325"/>
          <p14:tracePt t="20074" x="5724525" y="2846388"/>
          <p14:tracePt t="20082" x="5716588" y="2846388"/>
          <p14:tracePt t="20090" x="5700713" y="2838450"/>
          <p14:tracePt t="20098" x="5684838" y="2830513"/>
          <p14:tracePt t="20106" x="5676900" y="2830513"/>
          <p14:tracePt t="20114" x="5676900" y="2822575"/>
          <p14:tracePt t="20131" x="5676900" y="2814638"/>
          <p14:tracePt t="20136" x="5667375" y="2806700"/>
          <p14:tracePt t="20144" x="5659438" y="2806700"/>
          <p14:tracePt t="20152" x="5659438" y="2798763"/>
          <p14:tracePt t="20160" x="5651500" y="2782888"/>
          <p14:tracePt t="20169" x="5635625" y="2774950"/>
          <p14:tracePt t="20176" x="5627688" y="2774950"/>
          <p14:tracePt t="20185" x="5611813" y="2767013"/>
          <p14:tracePt t="20192" x="5611813" y="2759075"/>
          <p14:tracePt t="20200" x="5603875" y="2759075"/>
          <p14:tracePt t="20206" x="5603875" y="2751138"/>
          <p14:tracePt t="20214" x="5595938" y="2751138"/>
          <p14:tracePt t="20239" x="5588000" y="2751138"/>
          <p14:tracePt t="20278" x="5580063" y="2751138"/>
          <p14:tracePt t="20290" x="5572125" y="2751138"/>
          <p14:tracePt t="20298" x="5556250" y="2759075"/>
          <p14:tracePt t="20304" x="5540375" y="2767013"/>
          <p14:tracePt t="20313" x="5524500" y="2782888"/>
          <p14:tracePt t="20320" x="5500688" y="2798763"/>
          <p14:tracePt t="20328" x="5484813" y="2814638"/>
          <p14:tracePt t="20337" x="5476875" y="2814638"/>
          <p14:tracePt t="20345" x="5468938" y="2814638"/>
          <p14:tracePt t="20353" x="5461000" y="2822575"/>
          <p14:tracePt t="20360" x="5453063" y="2822575"/>
          <p14:tracePt t="20368" x="5437188" y="2830513"/>
          <p14:tracePt t="20377" x="5413375" y="2830513"/>
          <p14:tracePt t="20384" x="5389563" y="2838450"/>
          <p14:tracePt t="20392" x="5381625" y="2846388"/>
          <p14:tracePt t="20398" x="5373688" y="2846388"/>
          <p14:tracePt t="20419" x="5373688" y="2838450"/>
          <p14:tracePt t="20427" x="5365750" y="2806700"/>
          <p14:tracePt t="20434" x="5357813" y="2782888"/>
          <p14:tracePt t="20443" x="5341938" y="2759075"/>
          <p14:tracePt t="20450" x="5334000" y="2735263"/>
          <p14:tracePt t="20458" x="5318125" y="2703513"/>
          <p14:tracePt t="20467" x="5300663" y="2679700"/>
          <p14:tracePt t="20475" x="5292725" y="2655888"/>
          <p14:tracePt t="20482" x="5276850" y="2616200"/>
          <p14:tracePt t="20490" x="5268913" y="2592388"/>
          <p14:tracePt t="20498" x="5268913" y="2559050"/>
          <p14:tracePt t="20507" x="5260975" y="2543175"/>
          <p14:tracePt t="20514" x="5245100" y="2519363"/>
          <p14:tracePt t="20522" x="5237163" y="2503488"/>
          <p14:tracePt t="20530" x="5237163" y="2487613"/>
          <p14:tracePt t="20538" x="5229225" y="2471738"/>
          <p14:tracePt t="20546" x="5213350" y="2463800"/>
          <p14:tracePt t="20554" x="5205413" y="2447925"/>
          <p14:tracePt t="20563" x="5189538" y="2432050"/>
          <p14:tracePt t="20570" x="5181600" y="2416175"/>
          <p14:tracePt t="20578" x="5173663" y="2408238"/>
          <p14:tracePt t="20586" x="5173663" y="2400300"/>
          <p14:tracePt t="20594" x="5157788" y="2384425"/>
          <p14:tracePt t="20602" x="5149850" y="2376488"/>
          <p14:tracePt t="20608" x="5141913" y="2376488"/>
          <p14:tracePt t="20616" x="5133975" y="2368550"/>
          <p14:tracePt t="20625" x="5118100" y="2352675"/>
          <p14:tracePt t="20633" x="5110163" y="2344738"/>
          <p14:tracePt t="20640" x="5094288" y="2336800"/>
          <p14:tracePt t="20648" x="5078413" y="2320925"/>
          <p14:tracePt t="20656" x="5062538" y="2305050"/>
          <p14:tracePt t="20665" x="5046663" y="2289175"/>
          <p14:tracePt t="20672" x="5030788" y="2273300"/>
          <p14:tracePt t="20681" x="5014913" y="2257425"/>
          <p14:tracePt t="20689" x="4991100" y="2241550"/>
          <p14:tracePt t="20694" x="4975225" y="2233613"/>
          <p14:tracePt t="20702" x="4951413" y="2216150"/>
          <p14:tracePt t="20710" x="4926013" y="2200275"/>
          <p14:tracePt t="20718" x="4910138" y="2184400"/>
          <p14:tracePt t="20726" x="4886325" y="2168525"/>
          <p14:tracePt t="20735" x="4870450" y="2152650"/>
          <p14:tracePt t="20742" x="4854575" y="2136775"/>
          <p14:tracePt t="20750" x="4838700" y="2128838"/>
          <p14:tracePt t="20759" x="4822825" y="2112963"/>
          <p14:tracePt t="20767" x="4814888" y="2097088"/>
          <p14:tracePt t="20774" x="4799013" y="2081213"/>
          <p14:tracePt t="20783" x="4791075" y="2065338"/>
          <p14:tracePt t="20789" x="4775200" y="2049463"/>
          <p14:tracePt t="20796" x="4759325" y="2041525"/>
          <p14:tracePt t="20805" x="4751388" y="2025650"/>
          <p14:tracePt t="20812" x="4735513" y="2017713"/>
          <p14:tracePt t="20820" x="4727575" y="2001838"/>
          <p14:tracePt t="20828" x="4719638" y="1993900"/>
          <p14:tracePt t="20837" x="4703763" y="1993900"/>
          <p14:tracePt t="20844" x="4687888" y="1993900"/>
          <p14:tracePt t="20860" x="4679950" y="1993900"/>
          <p14:tracePt t="22234" x="4672013" y="1993900"/>
          <p14:tracePt t="22242" x="4656138" y="2025650"/>
          <p14:tracePt t="22250" x="4640263" y="2073275"/>
          <p14:tracePt t="22259" x="4616450" y="2144713"/>
          <p14:tracePt t="22266" x="4600575" y="2233613"/>
          <p14:tracePt t="22275" x="4576763" y="2312988"/>
          <p14:tracePt t="22282" x="4551363" y="2400300"/>
          <p14:tracePt t="22290" x="4543425" y="2479675"/>
          <p14:tracePt t="22298" x="4535488" y="2566988"/>
          <p14:tracePt t="22306" x="4519613" y="2647950"/>
          <p14:tracePt t="22312" x="4511675" y="2703513"/>
          <p14:tracePt t="22320" x="4495800" y="2767013"/>
          <p14:tracePt t="22329" x="4495800" y="2822575"/>
          <p14:tracePt t="22336" x="4479925" y="2854325"/>
          <p14:tracePt t="22345" x="4471988" y="2870200"/>
          <p14:tracePt t="22352" x="4464050" y="2878138"/>
          <p14:tracePt t="22360" x="4464050" y="2894013"/>
          <p14:tracePt t="22368" x="4456113" y="2901950"/>
          <p14:tracePt t="22376" x="4448175" y="2901950"/>
          <p14:tracePt t="22384" x="4448175" y="2909888"/>
          <p14:tracePt t="22392" x="4440238" y="2919413"/>
          <p14:tracePt t="22398" x="4432300" y="2935288"/>
          <p14:tracePt t="22406" x="4424363" y="2951163"/>
          <p14:tracePt t="22414" x="4408488" y="2959100"/>
          <p14:tracePt t="22423" x="4400550" y="2974975"/>
          <p14:tracePt t="22431" x="4384675" y="2990850"/>
          <p14:tracePt t="22438" x="4376738" y="3006725"/>
          <p14:tracePt t="22446" x="4360863" y="3030538"/>
          <p14:tracePt t="22454" x="4344988" y="3046413"/>
          <p14:tracePt t="22462" x="4329113" y="3094038"/>
          <p14:tracePt t="22470" x="4313238" y="3125788"/>
          <p14:tracePt t="22478" x="4289425" y="3157538"/>
          <p14:tracePt t="22487" x="4273550" y="3181350"/>
          <p14:tracePt t="22495" x="4265613" y="3205163"/>
          <p14:tracePt t="22500" x="4257675" y="3221038"/>
          <p14:tracePt t="22508" x="4249738" y="3236913"/>
          <p14:tracePt t="22516" x="4241800" y="3236913"/>
          <p14:tracePt t="22524" x="4241800" y="3244850"/>
          <p14:tracePt t="22540" x="4241800" y="3252788"/>
          <p14:tracePt t="22689" x="4233863" y="3252788"/>
          <p14:tracePt t="22704" x="4233863" y="3262313"/>
          <p14:tracePt t="22764" x="4249738" y="3262313"/>
          <p14:tracePt t="22770" x="4257675" y="3262313"/>
          <p14:tracePt t="22778" x="4273550" y="3244850"/>
          <p14:tracePt t="22786" x="4289425" y="3228975"/>
          <p14:tracePt t="22795" x="4305300" y="3213100"/>
          <p14:tracePt t="22802" x="4321175" y="3205163"/>
          <p14:tracePt t="22810" x="4329113" y="3189288"/>
          <p14:tracePt t="22819" x="4344988" y="3181350"/>
          <p14:tracePt t="22826" x="4352925" y="3165475"/>
          <p14:tracePt t="22834" x="4352925" y="3157538"/>
          <p14:tracePt t="22842" x="4360863" y="3149600"/>
          <p14:tracePt t="22868" x="4360863" y="3141663"/>
          <p14:tracePt t="22940" x="4352925" y="3141663"/>
          <p14:tracePt t="22952" x="4344988" y="3141663"/>
          <p14:tracePt t="22971" x="4337050" y="3141663"/>
          <p14:tracePt t="23019" x="4337050" y="3133725"/>
          <p14:tracePt t="23223" x="4329113" y="3133725"/>
          <p14:tracePt t="23235" x="4329113" y="3141663"/>
          <p14:tracePt t="23240" x="4321175" y="3141663"/>
          <p14:tracePt t="23260" x="4321175" y="3149600"/>
          <p14:tracePt t="23269" x="4313238" y="3149600"/>
          <p14:tracePt t="23334" x="4313238" y="3157538"/>
          <p14:tracePt t="23362" x="4313238" y="3165475"/>
          <p14:tracePt t="23374" x="4305300" y="3165475"/>
          <p14:tracePt t="23382" x="4297363" y="3173413"/>
          <p14:tracePt t="33306" x="4408488" y="3117850"/>
          <p14:tracePt t="33314" x="4503738" y="3078163"/>
          <p14:tracePt t="33322" x="4543425" y="3054350"/>
          <p14:tracePt t="33331" x="4559300" y="3046413"/>
          <p14:tracePt t="33338" x="4567238" y="3030538"/>
          <p14:tracePt t="33344" x="4584700" y="3014663"/>
          <p14:tracePt t="33352" x="4640263" y="2998788"/>
          <p14:tracePt t="33360" x="4695825" y="2974975"/>
          <p14:tracePt t="33368" x="4759325" y="2959100"/>
          <p14:tracePt t="33376" x="4814888" y="2935288"/>
          <p14:tracePt t="33384" x="4870450" y="2919413"/>
          <p14:tracePt t="33392" x="4933950" y="2894013"/>
          <p14:tracePt t="33400" x="5014913" y="2878138"/>
          <p14:tracePt t="33409" x="5141913" y="2854325"/>
          <p14:tracePt t="33417" x="5276850" y="2830513"/>
          <p14:tracePt t="33424" x="5429250" y="2806700"/>
          <p14:tracePt t="33433" x="5611813" y="2782888"/>
          <p14:tracePt t="33438" x="5883275" y="2735263"/>
          <p14:tracePt t="33447" x="6099175" y="2695575"/>
          <p14:tracePt t="33455" x="6289675" y="2647950"/>
          <p14:tracePt t="33462" x="6426200" y="2632075"/>
          <p14:tracePt t="33470" x="6561138" y="2608263"/>
          <p14:tracePt t="33478" x="6696075" y="2584450"/>
          <p14:tracePt t="33486" x="6808788" y="2576513"/>
          <p14:tracePt t="33494" x="6911975" y="2576513"/>
          <p14:tracePt t="33502" x="7007225" y="2576513"/>
          <p14:tracePt t="33510" x="7094538" y="2576513"/>
          <p14:tracePt t="33519" x="7191375" y="2576513"/>
          <p14:tracePt t="33527" x="7270750" y="2576513"/>
          <p14:tracePt t="33532" x="7350125" y="2576513"/>
          <p14:tracePt t="33541" x="7437438" y="2576513"/>
          <p14:tracePt t="33549" x="7518400" y="2576513"/>
          <p14:tracePt t="33556" x="7581900" y="2576513"/>
          <p14:tracePt t="33564" x="7653338" y="2576513"/>
          <p14:tracePt t="33573" x="7708900" y="2576513"/>
          <p14:tracePt t="33580" x="7764463" y="2576513"/>
          <p14:tracePt t="33589" x="7788275" y="2584450"/>
          <p14:tracePt t="33597" x="7804150" y="2592388"/>
          <p14:tracePt t="33626" x="7812088" y="2600325"/>
          <p14:tracePt t="33634" x="7820025" y="2608263"/>
          <p14:tracePt t="33642" x="7820025" y="2616200"/>
          <p14:tracePt t="33650" x="7827963" y="2624138"/>
          <p14:tracePt t="33658" x="7835900" y="2640013"/>
          <p14:tracePt t="33666" x="7851775" y="2655888"/>
          <p14:tracePt t="33674" x="7869238" y="2671763"/>
          <p14:tracePt t="33683" x="7885113" y="2679700"/>
          <p14:tracePt t="33691" x="7893050" y="2687638"/>
          <p14:tracePt t="33698" x="7908925" y="2695575"/>
          <p14:tracePt t="33706" x="7924800" y="2703513"/>
          <p14:tracePt t="33712" x="7940675" y="2711450"/>
          <p14:tracePt t="33720" x="7948613" y="2719388"/>
          <p14:tracePt t="33729" x="7956550" y="2727325"/>
          <p14:tracePt t="33737" x="7964488" y="2727325"/>
          <p14:tracePt t="33744" x="7972425" y="2735263"/>
          <p14:tracePt t="33753" x="7972425" y="2751138"/>
          <p14:tracePt t="33760" x="7980363" y="2751138"/>
          <p14:tracePt t="33769" x="7996238" y="2767013"/>
          <p14:tracePt t="33776" x="8012113" y="2774950"/>
          <p14:tracePt t="33785" x="8020050" y="2782888"/>
          <p14:tracePt t="33793" x="8035925" y="2790825"/>
          <p14:tracePt t="33810" x="8043863" y="2790825"/>
          <p14:tracePt t="33847" x="8043863" y="2806700"/>
          <p14:tracePt t="33863" x="8035925" y="2814638"/>
          <p14:tracePt t="33871" x="8027988" y="2822575"/>
          <p14:tracePt t="33879" x="8012113" y="2838450"/>
          <p14:tracePt t="33887" x="7988300" y="2854325"/>
          <p14:tracePt t="33895" x="7948613" y="2870200"/>
          <p14:tracePt t="33900" x="7900988" y="2886075"/>
          <p14:tracePt t="33910" x="7827963" y="2909888"/>
          <p14:tracePt t="33917" x="7740650" y="2935288"/>
          <p14:tracePt t="33924" x="7661275" y="2951163"/>
          <p14:tracePt t="33933" x="7573963" y="2982913"/>
          <p14:tracePt t="33942" x="7485063" y="3038475"/>
          <p14:tracePt t="33949" x="7381875" y="3094038"/>
          <p14:tracePt t="33957" x="7286625" y="3149600"/>
          <p14:tracePt t="33965" x="7199313" y="3181350"/>
          <p14:tracePt t="33973" x="7070725" y="3221038"/>
          <p14:tracePt t="33981" x="6951663" y="3236913"/>
          <p14:tracePt t="33989" x="6816725" y="3262313"/>
          <p14:tracePt t="33995" x="6632575" y="3317875"/>
          <p14:tracePt t="34002" x="6481763" y="3381375"/>
          <p14:tracePt t="34010" x="6257925" y="3452813"/>
          <p14:tracePt t="34018" x="6067425" y="3492500"/>
          <p14:tracePt t="34026" x="5875338" y="3532188"/>
          <p14:tracePt t="34034" x="5716588" y="3571875"/>
          <p14:tracePt t="34042" x="5556250" y="3595688"/>
          <p14:tracePt t="34050" x="5421313" y="3621088"/>
          <p14:tracePt t="34058" x="5334000" y="3636963"/>
          <p14:tracePt t="34066" x="5253038" y="3660775"/>
          <p14:tracePt t="34074" x="5189538" y="3684588"/>
          <p14:tracePt t="34083" x="5118100" y="3700463"/>
          <p14:tracePt t="34088" x="5046663" y="3708400"/>
          <p14:tracePt t="34097" x="4983163" y="3724275"/>
          <p14:tracePt t="34104" x="4918075" y="3732213"/>
          <p14:tracePt t="34112" x="4878388" y="3748088"/>
          <p14:tracePt t="34120" x="4830763" y="3756025"/>
          <p14:tracePt t="34128" x="4775200" y="3763963"/>
          <p14:tracePt t="34137" x="4727575" y="3787775"/>
          <p14:tracePt t="34144" x="4672013" y="3795713"/>
          <p14:tracePt t="34152" x="4600575" y="3819525"/>
          <p14:tracePt t="34160" x="4527550" y="3827463"/>
          <p14:tracePt t="34169" x="4456113" y="3843338"/>
          <p14:tracePt t="34174" x="4400550" y="3859213"/>
          <p14:tracePt t="34183" x="4329113" y="3875088"/>
          <p14:tracePt t="34191" x="4273550" y="3883025"/>
          <p14:tracePt t="34199" x="4200525" y="3898900"/>
          <p14:tracePt t="34207" x="4144963" y="3906838"/>
          <p14:tracePt t="34215" x="4105275" y="3906838"/>
          <p14:tracePt t="34222" x="4057650" y="3914775"/>
          <p14:tracePt t="34230" x="4025900" y="3914775"/>
          <p14:tracePt t="34238" x="4002088" y="3914775"/>
          <p14:tracePt t="34247" x="3962400" y="3914775"/>
          <p14:tracePt t="34254" x="3922713" y="3914775"/>
          <p14:tracePt t="34262" x="3890963" y="3914775"/>
          <p14:tracePt t="34268" x="3859213" y="3914775"/>
          <p14:tracePt t="34276" x="3833813" y="3914775"/>
          <p14:tracePt t="34284" x="3810000" y="3914775"/>
          <p14:tracePt t="34292" x="3778250" y="3914775"/>
          <p14:tracePt t="34300" x="3746500" y="3898900"/>
          <p14:tracePt t="34308" x="3730625" y="3890963"/>
          <p14:tracePt t="34317" x="3722688" y="3883025"/>
          <p14:tracePt t="34333" x="3722688" y="3867150"/>
          <p14:tracePt t="34340" x="3730625" y="3843338"/>
          <p14:tracePt t="34349" x="3746500" y="3811588"/>
          <p14:tracePt t="34357" x="3770313" y="3756025"/>
          <p14:tracePt t="34365" x="3802063" y="3692525"/>
          <p14:tracePt t="34371" x="3867150" y="3629025"/>
          <p14:tracePt t="34378" x="3922713" y="3563938"/>
          <p14:tracePt t="34387" x="3986213" y="3500438"/>
          <p14:tracePt t="34394" x="4049713" y="3429000"/>
          <p14:tracePt t="34402" x="4113213" y="3365500"/>
          <p14:tracePt t="34410" x="4160838" y="3309938"/>
          <p14:tracePt t="34418" x="4176713" y="3294063"/>
          <p14:tracePt t="34426" x="4184650" y="3286125"/>
          <p14:tracePt t="34485" x="4144963" y="3294063"/>
          <p14:tracePt t="34492" x="4113213" y="3317875"/>
          <p14:tracePt t="34500" x="4097338" y="3325813"/>
          <p14:tracePt t="34509" x="4089400" y="3325813"/>
          <p14:tracePt t="34551" x="4089400" y="3317875"/>
          <p14:tracePt t="34558" x="4105275" y="3294063"/>
          <p14:tracePt t="34566" x="4121150" y="3278188"/>
          <p14:tracePt t="34574" x="4144963" y="3252788"/>
          <p14:tracePt t="34582" x="4160838" y="3244850"/>
          <p14:tracePt t="34590" x="4184650" y="3221038"/>
          <p14:tracePt t="34598" x="4192588" y="3205163"/>
          <p14:tracePt t="34607" x="4210050" y="3173413"/>
          <p14:tracePt t="34614" x="4225925" y="3157538"/>
          <p14:tracePt t="34622" x="4233863" y="3141663"/>
          <p14:tracePt t="34630" x="4233863" y="3133725"/>
          <p14:tracePt t="34648" x="4233863" y="3125788"/>
          <p14:tracePt t="34716" x="4241800" y="3117850"/>
          <p14:tracePt t="34729" x="4249738" y="3109913"/>
          <p14:tracePt t="34734" x="4265613" y="3094038"/>
          <p14:tracePt t="34742" x="4289425" y="3070225"/>
          <p14:tracePt t="34750" x="4313238" y="3046413"/>
          <p14:tracePt t="34758" x="4329113" y="3022600"/>
          <p14:tracePt t="34766" x="4352925" y="2998788"/>
          <p14:tracePt t="34775" x="4368800" y="2982913"/>
          <p14:tracePt t="34782" x="4384675" y="2967038"/>
          <p14:tracePt t="34790" x="4400550" y="2959100"/>
          <p14:tracePt t="34798" x="4400550" y="2943225"/>
          <p14:tracePt t="34807" x="4408488" y="2927350"/>
          <p14:tracePt t="34815" x="4408488" y="2919413"/>
          <p14:tracePt t="34829" x="4408488" y="2909888"/>
          <p14:tracePt t="34839" x="4408488" y="2894013"/>
          <p14:tracePt t="34857" x="4408488" y="2886075"/>
          <p14:tracePt t="34864" x="4408488" y="2878138"/>
          <p14:tracePt t="34881" x="4408488" y="2854325"/>
          <p14:tracePt t="34888" x="4416425" y="2822575"/>
          <p14:tracePt t="34896" x="4424363" y="2782888"/>
          <p14:tracePt t="34909" x="4440238" y="2719388"/>
          <p14:tracePt t="34912" x="4456113" y="2671763"/>
          <p14:tracePt t="34920" x="4479925" y="2632075"/>
          <p14:tracePt t="34926" x="4495800" y="2566988"/>
          <p14:tracePt t="34935" x="4519613" y="2511425"/>
          <p14:tracePt t="34942" x="4527550" y="2479675"/>
          <p14:tracePt t="34950" x="4535488" y="2455863"/>
          <p14:tracePt t="34958" x="4535488" y="2439988"/>
          <p14:tracePt t="35028" x="4535488" y="2455863"/>
          <p14:tracePt t="35036" x="4519613" y="2495550"/>
          <p14:tracePt t="35044" x="4487863" y="2543175"/>
          <p14:tracePt t="35052" x="4448175" y="2608263"/>
          <p14:tracePt t="35060" x="4392613" y="2679700"/>
          <p14:tracePt t="35068" x="4337050" y="2759075"/>
          <p14:tracePt t="35076" x="4273550" y="2846388"/>
          <p14:tracePt t="35084" x="4217988" y="2935288"/>
          <p14:tracePt t="35092" x="4176713" y="3006725"/>
          <p14:tracePt t="35100" x="4144963" y="3070225"/>
          <p14:tracePt t="35106" x="4129088" y="3094038"/>
          <p14:tracePt t="35114" x="4113213" y="3109913"/>
          <p14:tracePt t="35122" x="4113213" y="3117850"/>
          <p14:tracePt t="35130" x="4113213" y="3125788"/>
          <p14:tracePt t="35146" x="4113213" y="3133725"/>
          <p14:tracePt t="35171" x="4113213" y="3149600"/>
          <p14:tracePt t="35178" x="4113213" y="3157538"/>
          <p14:tracePt t="35187" x="4113213" y="3165475"/>
          <p14:tracePt t="35194" x="4113213" y="3173413"/>
          <p14:tracePt t="35200" x="4113213" y="3181350"/>
          <p14:tracePt t="35216" x="4113213" y="3189288"/>
          <p14:tracePt t="35224" x="4113213" y="3197225"/>
          <p14:tracePt t="35233" x="4113213" y="3205163"/>
          <p14:tracePt t="35240" x="4113213" y="3221038"/>
          <p14:tracePt t="35248" x="4113213" y="3236913"/>
          <p14:tracePt t="35257" x="4113213" y="3244850"/>
          <p14:tracePt t="35264" x="4113213" y="3270250"/>
          <p14:tracePt t="35273" x="4113213" y="3294063"/>
          <p14:tracePt t="35280" x="4113213" y="3317875"/>
          <p14:tracePt t="35286" x="4113213" y="3325813"/>
          <p14:tracePt t="35294" x="4121150" y="3341688"/>
          <p14:tracePt t="35302" x="4129088" y="3357563"/>
          <p14:tracePt t="35312" x="4137025" y="3373438"/>
          <p14:tracePt t="35318" x="4144963" y="3381375"/>
          <p14:tracePt t="35326" x="4152900" y="3397250"/>
          <p14:tracePt t="35334" x="4160838" y="3413125"/>
          <p14:tracePt t="35342" x="4160838" y="3421063"/>
          <p14:tracePt t="35350" x="4160838" y="3429000"/>
          <p14:tracePt t="35400" x="4168775" y="3429000"/>
          <p14:tracePt t="35408" x="4184650" y="3421063"/>
          <p14:tracePt t="35417" x="4200525" y="3405188"/>
          <p14:tracePt t="35425" x="4210050" y="3381375"/>
          <p14:tracePt t="35432" x="4249738" y="3357563"/>
          <p14:tracePt t="35440" x="4297363" y="3325813"/>
          <p14:tracePt t="35448" x="4360863" y="3278188"/>
          <p14:tracePt t="35457" x="4416425" y="3221038"/>
          <p14:tracePt t="35464" x="4479925" y="3181350"/>
          <p14:tracePt t="35473" x="4543425" y="3141663"/>
          <p14:tracePt t="35479" x="4567238" y="3117850"/>
          <p14:tracePt t="35486" x="4584700" y="3101975"/>
          <p14:tracePt t="35494" x="4592638" y="3086100"/>
          <p14:tracePt t="35503" x="4608513" y="3078163"/>
          <p14:tracePt t="35510" x="4616450" y="3070225"/>
          <p14:tracePt t="35518" x="4624388" y="3062288"/>
          <p14:tracePt t="35527" x="4632325" y="3054350"/>
          <p14:tracePt t="35535" x="4640263" y="3046413"/>
          <p14:tracePt t="35542" x="4656138" y="3038475"/>
          <p14:tracePt t="35550" x="4672013" y="3030538"/>
          <p14:tracePt t="35558" x="4679950" y="3014663"/>
          <p14:tracePt t="35574" x="4695825" y="3006725"/>
          <p14:tracePt t="35583" x="4703763" y="3006725"/>
          <p14:tracePt t="35588" x="4703763" y="2998788"/>
          <p14:tracePt t="35596" x="4719638" y="2990850"/>
          <p14:tracePt t="35605" x="4735513" y="2982913"/>
          <p14:tracePt t="35613" x="4743450" y="2974975"/>
          <p14:tracePt t="35620" x="4759325" y="2967038"/>
          <p14:tracePt t="35628" x="4775200" y="2959100"/>
          <p14:tracePt t="35637" x="4791075" y="2943225"/>
          <p14:tracePt t="35656" x="4791075" y="2935288"/>
          <p14:tracePt t="35691" x="4799013" y="2935288"/>
          <p14:tracePt t="36303" x="4799013" y="2927350"/>
          <p14:tracePt t="36353" x="4806950" y="2927350"/>
          <p14:tracePt t="36506" x="4791075" y="2927350"/>
          <p14:tracePt t="36515" x="4775200" y="2943225"/>
          <p14:tracePt t="36520" x="4759325" y="2943225"/>
          <p14:tracePt t="36614" x="4783138" y="2935288"/>
          <p14:tracePt t="36622" x="4799013" y="2919413"/>
          <p14:tracePt t="36630" x="4806950" y="2909888"/>
          <p14:tracePt t="36638" x="4822825" y="2909888"/>
          <p14:tracePt t="36647" x="4846638" y="2909888"/>
          <p14:tracePt t="36654" x="4886325" y="2909888"/>
          <p14:tracePt t="36662" x="4926013" y="2919413"/>
          <p14:tracePt t="36670" x="4991100" y="2935288"/>
          <p14:tracePt t="36678" x="5062538" y="2951163"/>
          <p14:tracePt t="36687" x="5141913" y="2967038"/>
          <p14:tracePt t="36694" x="5229225" y="2990850"/>
          <p14:tracePt t="36703" x="5341938" y="2998788"/>
          <p14:tracePt t="36708" x="5461000" y="3014663"/>
          <p14:tracePt t="36717" x="5580063" y="3014663"/>
          <p14:tracePt t="36724" x="5716588" y="3014663"/>
          <p14:tracePt t="36733" x="5851525" y="3006725"/>
          <p14:tracePt t="36740" x="5986463" y="2990850"/>
          <p14:tracePt t="36749" x="6130925" y="2967038"/>
          <p14:tracePt t="36756" x="6273800" y="2967038"/>
          <p14:tracePt t="36764" x="6410325" y="2967038"/>
          <p14:tracePt t="36772" x="6561138" y="2967038"/>
          <p14:tracePt t="36780" x="6696075" y="2982913"/>
          <p14:tracePt t="36788" x="6816725" y="2990850"/>
          <p14:tracePt t="36796" x="6951663" y="2998788"/>
          <p14:tracePt t="36802" x="7046913" y="3014663"/>
          <p14:tracePt t="36810" x="7135813" y="3022600"/>
          <p14:tracePt t="36819" x="7215188" y="3022600"/>
          <p14:tracePt t="36826" x="7270750" y="3022600"/>
          <p14:tracePt t="36834" x="7350125" y="3022600"/>
          <p14:tracePt t="36843" x="7421563" y="3022600"/>
          <p14:tracePt t="36850" x="7493000" y="3022600"/>
          <p14:tracePt t="36858" x="7573963" y="3022600"/>
          <p14:tracePt t="36867" x="7637463" y="3022600"/>
          <p14:tracePt t="36875" x="7724775" y="3022600"/>
          <p14:tracePt t="36882" x="7804150" y="3022600"/>
          <p14:tracePt t="36890" x="7877175" y="3006725"/>
          <p14:tracePt t="36897" x="7948613" y="2998788"/>
          <p14:tracePt t="36908" x="8012113" y="2998788"/>
          <p14:tracePt t="36913" x="8067675" y="2998788"/>
          <p14:tracePt t="36920" x="8099425" y="2998788"/>
          <p14:tracePt t="36929" x="8123238" y="2998788"/>
          <p14:tracePt t="36936" x="8139113" y="2998788"/>
          <p14:tracePt t="36952" x="8147050" y="2998788"/>
          <p14:tracePt t="36960" x="8154988" y="3006725"/>
          <p14:tracePt t="37097" x="8147050" y="2998788"/>
          <p14:tracePt t="37105" x="8139113" y="2990850"/>
          <p14:tracePt t="37112" x="8107363" y="2990850"/>
          <p14:tracePt t="37120" x="8075613" y="2990850"/>
          <p14:tracePt t="37128" x="8027988" y="2990850"/>
          <p14:tracePt t="37137" x="7972425" y="2990850"/>
          <p14:tracePt t="37144" x="7900988" y="2990850"/>
          <p14:tracePt t="37153" x="7843838" y="2990850"/>
          <p14:tracePt t="37160" x="7788275" y="2990850"/>
          <p14:tracePt t="37168" x="7732713" y="2990850"/>
          <p14:tracePt t="37174" x="7693025" y="2990850"/>
          <p14:tracePt t="37183" x="7661275" y="2990850"/>
          <p14:tracePt t="37190" x="7645400" y="2990850"/>
          <p14:tracePt t="37198" x="7637463" y="2990850"/>
          <p14:tracePt t="37206" x="7629525" y="2990850"/>
          <p14:tracePt t="37214" x="7613650" y="2974975"/>
          <p14:tracePt t="37222" x="7605713" y="2967038"/>
          <p14:tracePt t="37230" x="7597775" y="2959100"/>
          <p14:tracePt t="37238" x="7581900" y="2943225"/>
          <p14:tracePt t="37247" x="7566025" y="2927350"/>
          <p14:tracePt t="37254" x="7550150" y="2909888"/>
          <p14:tracePt t="37262" x="7534275" y="2894013"/>
          <p14:tracePt t="37268" x="7518400" y="2894013"/>
          <p14:tracePt t="37276" x="7510463" y="2878138"/>
          <p14:tracePt t="37284" x="7485063" y="2870200"/>
          <p14:tracePt t="37292" x="7469188" y="2862263"/>
          <p14:tracePt t="37300" x="7453313" y="2854325"/>
          <p14:tracePt t="37308" x="7445375" y="2854325"/>
          <p14:tracePt t="37317" x="7429500" y="2854325"/>
          <p14:tracePt t="37324" x="7413625" y="2854325"/>
          <p14:tracePt t="37332" x="7397750" y="2854325"/>
          <p14:tracePt t="37341" x="7381875" y="2854325"/>
          <p14:tracePt t="37349" x="7366000" y="2862263"/>
          <p14:tracePt t="37354" x="7350125" y="2870200"/>
          <p14:tracePt t="37363" x="7342188" y="2878138"/>
          <p14:tracePt t="37370" x="7318375" y="2894013"/>
          <p14:tracePt t="37379" x="7294563" y="2909888"/>
          <p14:tracePt t="37387" x="7278688" y="2927350"/>
          <p14:tracePt t="37395" x="7254875" y="2943225"/>
          <p14:tracePt t="37403" x="7231063" y="2959100"/>
          <p14:tracePt t="37410" x="7223125" y="2974975"/>
          <p14:tracePt t="37418" x="7199313" y="2990850"/>
          <p14:tracePt t="37427" x="7175500" y="3006725"/>
          <p14:tracePt t="37435" x="7151688" y="3022600"/>
          <p14:tracePt t="37442" x="7126288" y="3030538"/>
          <p14:tracePt t="37448" x="7094538" y="3046413"/>
          <p14:tracePt t="37456" x="7078663" y="3062288"/>
          <p14:tracePt t="37464" x="7062788" y="3078163"/>
          <p14:tracePt t="37472" x="7046913" y="3094038"/>
          <p14:tracePt t="37480" x="7038975" y="3109913"/>
          <p14:tracePt t="37488" x="7023100" y="3133725"/>
          <p14:tracePt t="37497" x="7007225" y="3157538"/>
          <p14:tracePt t="37504" x="6991350" y="3165475"/>
          <p14:tracePt t="37512" x="6975475" y="3189288"/>
          <p14:tracePt t="37520" x="6959600" y="3213100"/>
          <p14:tracePt t="37529" x="6951663" y="3244850"/>
          <p14:tracePt t="37536" x="6935788" y="3278188"/>
          <p14:tracePt t="37543" x="6919913" y="3325813"/>
          <p14:tracePt t="37550" x="6911975" y="3373438"/>
          <p14:tracePt t="37558" x="6904038" y="3413125"/>
          <p14:tracePt t="37566" x="6888163" y="3460750"/>
          <p14:tracePt t="37574" x="6888163" y="3500438"/>
          <p14:tracePt t="37582" x="6888163" y="3540125"/>
          <p14:tracePt t="37591" x="6888163" y="3587750"/>
          <p14:tracePt t="37599" x="6888163" y="3613150"/>
          <p14:tracePt t="37606" x="6888163" y="3644900"/>
          <p14:tracePt t="37615" x="6904038" y="3692525"/>
          <p14:tracePt t="37622" x="6911975" y="3716338"/>
          <p14:tracePt t="37631" x="6927850" y="3732213"/>
          <p14:tracePt t="37636" x="6943725" y="3748088"/>
          <p14:tracePt t="37644" x="6959600" y="3771900"/>
          <p14:tracePt t="37652" x="6975475" y="3787775"/>
          <p14:tracePt t="37660" x="7007225" y="3811588"/>
          <p14:tracePt t="37668" x="7023100" y="3827463"/>
          <p14:tracePt t="37676" x="7046913" y="3851275"/>
          <p14:tracePt t="37684" x="7070725" y="3867150"/>
          <p14:tracePt t="37693" x="7094538" y="3890963"/>
          <p14:tracePt t="37700" x="7118350" y="3906838"/>
          <p14:tracePt t="37709" x="7143750" y="3930650"/>
          <p14:tracePt t="37717" x="7175500" y="3956050"/>
          <p14:tracePt t="37722" x="7199313" y="3971925"/>
          <p14:tracePt t="37730" x="7231063" y="3987800"/>
          <p14:tracePt t="37739" x="7254875" y="4003675"/>
          <p14:tracePt t="37747" x="7278688" y="4011613"/>
          <p14:tracePt t="37754" x="7286625" y="4019550"/>
          <p14:tracePt t="37762" x="7302500" y="4019550"/>
          <p14:tracePt t="37770" x="7318375" y="4027488"/>
          <p14:tracePt t="37778" x="7326313" y="4027488"/>
          <p14:tracePt t="37787" x="7342188" y="4027488"/>
          <p14:tracePt t="37795" x="7358063" y="4027488"/>
          <p14:tracePt t="37803" x="7366000" y="4027488"/>
          <p14:tracePt t="37810" x="7381875" y="4027488"/>
          <p14:tracePt t="37819" x="7397750" y="4027488"/>
          <p14:tracePt t="37824" x="7405688" y="4027488"/>
          <p14:tracePt t="37833" x="7413625" y="4019550"/>
          <p14:tracePt t="37840" x="7429500" y="4003675"/>
          <p14:tracePt t="37848" x="7437438" y="4003675"/>
          <p14:tracePt t="37856" x="7453313" y="3987800"/>
          <p14:tracePt t="37864" x="7469188" y="3971925"/>
          <p14:tracePt t="37872" x="7485063" y="3956050"/>
          <p14:tracePt t="37880" x="7502525" y="3938588"/>
          <p14:tracePt t="37889" x="7510463" y="3930650"/>
          <p14:tracePt t="37897" x="7526338" y="3922713"/>
          <p14:tracePt t="37904" x="7542213" y="3914775"/>
          <p14:tracePt t="37910" x="7558088" y="3898900"/>
          <p14:tracePt t="37919" x="7573963" y="3883025"/>
          <p14:tracePt t="37926" x="7589838" y="3867150"/>
          <p14:tracePt t="37934" x="7597775" y="3851275"/>
          <p14:tracePt t="37943" x="7613650" y="3843338"/>
          <p14:tracePt t="37950" x="7629525" y="3827463"/>
          <p14:tracePt t="37958" x="7645400" y="3811588"/>
          <p14:tracePt t="37966" x="7653338" y="3795713"/>
          <p14:tracePt t="37974" x="7661275" y="3779838"/>
          <p14:tracePt t="37991" x="7669213" y="3771900"/>
          <p14:tracePt t="37998" x="7669213" y="3763963"/>
          <p14:tracePt t="38004" x="7669213" y="3756025"/>
          <p14:tracePt t="38052" x="7669213" y="3748088"/>
          <p14:tracePt t="38102" x="7669213" y="3740150"/>
          <p14:tracePt t="38122" x="7669213" y="3724275"/>
          <p14:tracePt t="38130" x="7669213" y="3708400"/>
          <p14:tracePt t="38138" x="7669213" y="3700463"/>
          <p14:tracePt t="38146" x="7669213" y="3676650"/>
          <p14:tracePt t="38154" x="7669213" y="3644900"/>
          <p14:tracePt t="38162" x="7669213" y="3605213"/>
          <p14:tracePt t="38170" x="7677150" y="3548063"/>
          <p14:tracePt t="38178" x="7677150" y="3468688"/>
          <p14:tracePt t="38186" x="7677150" y="3381375"/>
          <p14:tracePt t="38192" x="7677150" y="3302000"/>
          <p14:tracePt t="38200" x="7669213" y="3221038"/>
          <p14:tracePt t="38208" x="7661275" y="3133725"/>
          <p14:tracePt t="38217" x="7645400" y="3062288"/>
          <p14:tracePt t="38224" x="7621588" y="3006725"/>
          <p14:tracePt t="38233" x="7605713" y="2943225"/>
          <p14:tracePt t="38240" x="7573963" y="2886075"/>
          <p14:tracePt t="38249" x="7526338" y="2846388"/>
          <p14:tracePt t="38256" x="7485063" y="2806700"/>
          <p14:tracePt t="38265" x="7461250" y="2790825"/>
          <p14:tracePt t="38272" x="7437438" y="2774950"/>
          <p14:tracePt t="38279" x="7421563" y="2767013"/>
          <p14:tracePt t="38286" x="7413625" y="2751138"/>
          <p14:tracePt t="38294" x="7389813" y="2735263"/>
          <p14:tracePt t="38303" x="7373938" y="2719388"/>
          <p14:tracePt t="38310" x="7358063" y="2719388"/>
          <p14:tracePt t="38319" x="7350125" y="2711450"/>
          <p14:tracePt t="38326" x="7334250" y="2711450"/>
          <p14:tracePt t="38334" x="7318375" y="2711450"/>
          <p14:tracePt t="38342" x="7310438" y="2711450"/>
          <p14:tracePt t="38351" x="7294563" y="2711450"/>
          <p14:tracePt t="38358" x="7278688" y="2711450"/>
          <p14:tracePt t="38366" x="7270750" y="2711450"/>
          <p14:tracePt t="38372" x="7254875" y="2719388"/>
          <p14:tracePt t="38380" x="7239000" y="2727325"/>
          <p14:tracePt t="38388" x="7223125" y="2735263"/>
          <p14:tracePt t="38396" x="7215188" y="2743200"/>
          <p14:tracePt t="38404" x="7199313" y="2743200"/>
          <p14:tracePt t="38412" x="7183438" y="2751138"/>
          <p14:tracePt t="38420" x="7167563" y="2759075"/>
          <p14:tracePt t="38428" x="7159625" y="2767013"/>
          <p14:tracePt t="38436" x="7151688" y="2774950"/>
          <p14:tracePt t="38448" x="7143750" y="2782888"/>
          <p14:tracePt t="38456" x="7135813" y="2782888"/>
          <p14:tracePt t="38463" x="7126288" y="2798763"/>
          <p14:tracePt t="38470" x="7110413" y="2814638"/>
          <p14:tracePt t="38478" x="7094538" y="2830513"/>
          <p14:tracePt t="38486" x="7078663" y="2838450"/>
          <p14:tracePt t="38494" x="7062788" y="2862263"/>
          <p14:tracePt t="38502" x="7054850" y="2886075"/>
          <p14:tracePt t="38510" x="7038975" y="2901950"/>
          <p14:tracePt t="38519" x="7031038" y="2919413"/>
          <p14:tracePt t="38527" x="7031038" y="2927350"/>
          <p14:tracePt t="38534" x="7031038" y="2943225"/>
          <p14:tracePt t="38542" x="7031038" y="2951163"/>
          <p14:tracePt t="38573" x="7046913" y="2951163"/>
          <p14:tracePt t="38580" x="7054850" y="2951163"/>
          <p14:tracePt t="38589" x="7078663" y="2951163"/>
          <p14:tracePt t="38596" x="7102475" y="2951163"/>
          <p14:tracePt t="38604" x="7135813" y="2935288"/>
          <p14:tracePt t="38612" x="7183438" y="2919413"/>
          <p14:tracePt t="38620" x="7239000" y="2901950"/>
          <p14:tracePt t="38629" x="7302500" y="2878138"/>
          <p14:tracePt t="38637" x="7358063" y="2862263"/>
          <p14:tracePt t="38645" x="7413625" y="2838450"/>
          <p14:tracePt t="38650" x="7477125" y="2822575"/>
          <p14:tracePt t="38658" x="7526338" y="2798763"/>
          <p14:tracePt t="38666" x="7566025" y="2782888"/>
          <p14:tracePt t="38674" x="7597775" y="2774950"/>
          <p14:tracePt t="38682" x="7613650" y="2767013"/>
          <p14:tracePt t="38690" x="7629525" y="2759075"/>
          <p14:tracePt t="38698" x="7637463" y="2759075"/>
          <p14:tracePt t="38706" x="7653338" y="2759075"/>
          <p14:tracePt t="38714" x="7661275" y="2759075"/>
          <p14:tracePt t="39954" x="7573963" y="2790825"/>
          <p14:tracePt t="39962" x="7453313" y="2830513"/>
          <p14:tracePt t="39970" x="7310438" y="2878138"/>
          <p14:tracePt t="39978" x="7183438" y="2927350"/>
          <p14:tracePt t="39987" x="7070725" y="2974975"/>
          <p14:tracePt t="39994" x="6959600" y="3014663"/>
          <p14:tracePt t="40002" x="6864350" y="3038475"/>
          <p14:tracePt t="40010" x="6759575" y="3062288"/>
          <p14:tracePt t="40018" x="6680200" y="3078163"/>
          <p14:tracePt t="40026" x="6592888" y="3101975"/>
          <p14:tracePt t="40035" x="6537325" y="3109913"/>
          <p14:tracePt t="40043" x="6497638" y="3109913"/>
          <p14:tracePt t="40049" x="6473825" y="3109913"/>
          <p14:tracePt t="40056" x="6450013" y="3101975"/>
          <p14:tracePt t="40064" x="6434138" y="3094038"/>
          <p14:tracePt t="40072" x="6426200" y="3078163"/>
          <p14:tracePt t="40080" x="6402388" y="3030538"/>
          <p14:tracePt t="40088" x="6384925" y="2990850"/>
          <p14:tracePt t="40096" x="6369050" y="2943225"/>
          <p14:tracePt t="40104" x="6345238" y="2878138"/>
          <p14:tracePt t="40113" x="6329363" y="2846388"/>
          <p14:tracePt t="40120" x="6313488" y="2798763"/>
          <p14:tracePt t="40129" x="6297613" y="2790825"/>
          <p14:tracePt t="40136" x="6281738" y="2767013"/>
          <p14:tracePt t="40142" x="6265863" y="2751138"/>
          <p14:tracePt t="40150" x="6249988" y="2735263"/>
          <p14:tracePt t="40158" x="6242050" y="2719388"/>
          <p14:tracePt t="40166" x="6226175" y="2711450"/>
          <p14:tracePt t="40174" x="6210300" y="2703513"/>
          <p14:tracePt t="40183" x="6194425" y="2695575"/>
          <p14:tracePt t="40190" x="6186488" y="2679700"/>
          <p14:tracePt t="40198" x="6162675" y="2679700"/>
          <p14:tracePt t="40206" x="6130925" y="2663825"/>
          <p14:tracePt t="40214" x="6107113" y="2655888"/>
          <p14:tracePt t="40222" x="6075363" y="2640013"/>
          <p14:tracePt t="40228" x="6043613" y="2632075"/>
          <p14:tracePt t="40237" x="6018213" y="2624138"/>
          <p14:tracePt t="40244" x="5994400" y="2624138"/>
          <p14:tracePt t="40253" x="5962650" y="2624138"/>
          <p14:tracePt t="40260" x="5954713" y="2624138"/>
          <p14:tracePt t="40268" x="5938838" y="2624138"/>
          <p14:tracePt t="40276" x="5922963" y="2624138"/>
          <p14:tracePt t="40284" x="5915025" y="2640013"/>
          <p14:tracePt t="40292" x="5883275" y="2655888"/>
          <p14:tracePt t="40300" x="5819775" y="2695575"/>
          <p14:tracePt t="40308" x="5756275" y="2759075"/>
          <p14:tracePt t="40317" x="5667375" y="2846388"/>
          <p14:tracePt t="40323" x="5595938" y="2935288"/>
          <p14:tracePt t="40330" x="5532438" y="3038475"/>
          <p14:tracePt t="40338" x="5461000" y="3149600"/>
          <p14:tracePt t="40346" x="5397500" y="3262313"/>
          <p14:tracePt t="40354" x="5326063" y="3397250"/>
          <p14:tracePt t="40363" x="5268913" y="3492500"/>
          <p14:tracePt t="40370" x="5213350" y="3605213"/>
          <p14:tracePt t="40378" x="5181600" y="3692525"/>
          <p14:tracePt t="40386" x="5157788" y="3779838"/>
          <p14:tracePt t="40394" x="5133975" y="3859213"/>
          <p14:tracePt t="40403" x="5118100" y="3948113"/>
          <p14:tracePt t="40410" x="5102225" y="4019550"/>
          <p14:tracePt t="40417" x="5094288" y="4075113"/>
          <p14:tracePt t="40425" x="5078413" y="4130675"/>
          <p14:tracePt t="40432" x="5054600" y="4178300"/>
          <p14:tracePt t="40440" x="5038725" y="4225925"/>
          <p14:tracePt t="40448" x="5022850" y="4281488"/>
          <p14:tracePt t="40456" x="4991100" y="4330700"/>
          <p14:tracePt t="40464" x="4951413" y="4370388"/>
          <p14:tracePt t="40473" x="4902200" y="4402138"/>
          <p14:tracePt t="40480" x="4862513" y="4418013"/>
          <p14:tracePt t="40488" x="4806950" y="4425950"/>
          <p14:tracePt t="40496" x="4743450" y="4433888"/>
          <p14:tracePt t="40502" x="4664075" y="4433888"/>
          <p14:tracePt t="40510" x="4576763" y="4425950"/>
          <p14:tracePt t="40518" x="4495800" y="4402138"/>
          <p14:tracePt t="40526" x="4408488" y="4370388"/>
          <p14:tracePt t="40534" x="4321175" y="4338638"/>
          <p14:tracePt t="40542" x="4225925" y="4306888"/>
          <p14:tracePt t="40550" x="4113213" y="4257675"/>
          <p14:tracePt t="40558" x="4017963" y="4225925"/>
          <p14:tracePt t="40567" x="3906838" y="4194175"/>
          <p14:tracePt t="40575" x="3817938" y="4170363"/>
          <p14:tracePt t="40582" x="3746500" y="4154488"/>
          <p14:tracePt t="40590" x="3659188" y="4130675"/>
          <p14:tracePt t="40599" x="3603625" y="4114800"/>
          <p14:tracePt t="40604" x="3548063" y="4090988"/>
          <p14:tracePt t="40612" x="3484563" y="4075113"/>
          <p14:tracePt t="40620" x="3427413" y="4051300"/>
          <p14:tracePt t="40628" x="3363913" y="4019550"/>
          <p14:tracePt t="40636" x="3316288" y="3995738"/>
          <p14:tracePt t="40644" x="3252788" y="3930650"/>
          <p14:tracePt t="40652" x="3213100" y="3867150"/>
          <p14:tracePt t="40660" x="3165475" y="3803650"/>
          <p14:tracePt t="40669" x="3109913" y="3732213"/>
          <p14:tracePt t="40676" x="3044825" y="3668713"/>
          <p14:tracePt t="40684" x="3005138" y="3605213"/>
          <p14:tracePt t="40690" x="2973388" y="3548063"/>
          <p14:tracePt t="40698" x="2941638" y="3484563"/>
          <p14:tracePt t="40706" x="2925763" y="3436938"/>
          <p14:tracePt t="40715" x="2909888" y="3397250"/>
          <p14:tracePt t="40722" x="2878138" y="3357563"/>
          <p14:tracePt t="40730" x="2862263" y="3309938"/>
          <p14:tracePt t="40738" x="2862263" y="3294063"/>
          <p14:tracePt t="40746" x="2854325" y="3262313"/>
          <p14:tracePt t="40754" x="2854325" y="3236913"/>
          <p14:tracePt t="40762" x="2854325" y="3205163"/>
          <p14:tracePt t="40771" x="2854325" y="3149600"/>
          <p14:tracePt t="40779" x="2870200" y="3109913"/>
          <p14:tracePt t="40785" x="2894013" y="3062288"/>
          <p14:tracePt t="40792" x="2909888" y="3014663"/>
          <p14:tracePt t="40800" x="2925763" y="2967038"/>
          <p14:tracePt t="40808" x="2949575" y="2927350"/>
          <p14:tracePt t="40816" x="2965450" y="2878138"/>
          <p14:tracePt t="40824" x="2989263" y="2838450"/>
          <p14:tracePt t="40832" x="3021013" y="2806700"/>
          <p14:tracePt t="40840" x="3044825" y="2767013"/>
          <p14:tracePt t="40849" x="3068638" y="2743200"/>
          <p14:tracePt t="40856" x="3117850" y="2695575"/>
          <p14:tracePt t="40864" x="3149600" y="2663825"/>
          <p14:tracePt t="40871" x="3189288" y="2600325"/>
          <p14:tracePt t="40879" x="3228975" y="2535238"/>
          <p14:tracePt t="40887" x="3244850" y="2511425"/>
          <p14:tracePt t="40895" x="3260725" y="2479675"/>
          <p14:tracePt t="40906" x="3276600" y="2455863"/>
          <p14:tracePt t="40910" x="3292475" y="2447925"/>
          <p14:tracePt t="40918" x="3300413" y="2432050"/>
          <p14:tracePt t="40926" x="3316288" y="2416175"/>
          <p14:tracePt t="40935" x="3332163" y="2400300"/>
          <p14:tracePt t="40943" x="3348038" y="2384425"/>
          <p14:tracePt t="40950" x="3355975" y="2384425"/>
          <p14:tracePt t="40966" x="3363913" y="2376488"/>
          <p14:tracePt t="40972" x="3379788" y="2368550"/>
          <p14:tracePt t="40980" x="3395663" y="2368550"/>
          <p14:tracePt t="40988" x="3419475" y="2368550"/>
          <p14:tracePt t="40996" x="3467100" y="2376488"/>
          <p14:tracePt t="41004" x="3524250" y="2400300"/>
          <p14:tracePt t="41013" x="3595688" y="2416175"/>
          <p14:tracePt t="41021" x="3675063" y="2439988"/>
          <p14:tracePt t="41029" x="3762375" y="2463800"/>
          <p14:tracePt t="41036" x="3851275" y="2479675"/>
          <p14:tracePt t="41044" x="3922713" y="2503488"/>
          <p14:tracePt t="41053" x="3978275" y="2519363"/>
          <p14:tracePt t="41058" x="4033838" y="2543175"/>
          <p14:tracePt t="41067" x="4097338" y="2551113"/>
          <p14:tracePt t="41074" x="4137025" y="2559050"/>
          <p14:tracePt t="41083" x="4168775" y="2566988"/>
          <p14:tracePt t="41090" x="4192588" y="2576513"/>
          <p14:tracePt t="41098" x="4210050" y="2576513"/>
          <p14:tracePt t="41177" x="4192588" y="2576513"/>
          <p14:tracePt t="41184" x="4168775" y="2576513"/>
          <p14:tracePt t="41193" x="4129088" y="2576513"/>
          <p14:tracePt t="41200" x="4073525" y="2566988"/>
          <p14:tracePt t="41209" x="4002088" y="2566988"/>
          <p14:tracePt t="41217" x="3922713" y="2566988"/>
          <p14:tracePt t="41224" x="3843338" y="2566988"/>
          <p14:tracePt t="41232" x="3746500" y="2576513"/>
          <p14:tracePt t="41240" x="3643313" y="2600325"/>
          <p14:tracePt t="41246" x="3532188" y="2624138"/>
          <p14:tracePt t="41254" x="3435350" y="2655888"/>
          <p14:tracePt t="41262" x="3340100" y="2703513"/>
          <p14:tracePt t="41271" x="3252788" y="2735263"/>
          <p14:tracePt t="41278" x="3165475" y="2774950"/>
          <p14:tracePt t="41286" x="3092450" y="2814638"/>
          <p14:tracePt t="41295" x="3013075" y="2870200"/>
          <p14:tracePt t="41303" x="2949575" y="2935288"/>
          <p14:tracePt t="41311" x="2886075" y="2998788"/>
          <p14:tracePt t="41319" x="2822575" y="3062288"/>
          <p14:tracePt t="41327" x="2774950" y="3125788"/>
          <p14:tracePt t="41333" x="2717800" y="3189288"/>
          <p14:tracePt t="41340" x="2701925" y="3244850"/>
          <p14:tracePt t="41349" x="2678113" y="3302000"/>
          <p14:tracePt t="41357" x="2662238" y="3389313"/>
          <p14:tracePt t="41365" x="2662238" y="3460750"/>
          <p14:tracePt t="41372" x="2662238" y="3524250"/>
          <p14:tracePt t="41380" x="2670175" y="3595688"/>
          <p14:tracePt t="41389" x="2701925" y="3668713"/>
          <p14:tracePt t="41397" x="2759075" y="3732213"/>
          <p14:tracePt t="41404" x="2822575" y="3795713"/>
          <p14:tracePt t="41413" x="2894013" y="3851275"/>
          <p14:tracePt t="41421" x="2981325" y="3890963"/>
          <p14:tracePt t="41429" x="3068638" y="3922713"/>
          <p14:tracePt t="41435" x="3165475" y="3948113"/>
          <p14:tracePt t="41443" x="3260725" y="3971925"/>
          <p14:tracePt t="41451" x="3348038" y="3987800"/>
          <p14:tracePt t="41459" x="3427413" y="4003675"/>
          <p14:tracePt t="41467" x="3500438" y="4003675"/>
          <p14:tracePt t="41475" x="3556000" y="4003675"/>
          <p14:tracePt t="41483" x="3611563" y="4003675"/>
          <p14:tracePt t="41490" x="3667125" y="4003675"/>
          <p14:tracePt t="41499" x="3722688" y="3979863"/>
          <p14:tracePt t="41506" x="3770313" y="3979863"/>
          <p14:tracePt t="41515" x="3802063" y="3971925"/>
          <p14:tracePt t="41521" x="3843338" y="3963988"/>
          <p14:tracePt t="41529" x="3875088" y="3956050"/>
          <p14:tracePt t="41537" x="3898900" y="3948113"/>
          <p14:tracePt t="41545" x="3922713" y="3938588"/>
          <p14:tracePt t="41553" x="3930650" y="3938588"/>
          <p14:tracePt t="41561" x="3946525" y="3930650"/>
          <p14:tracePt t="41569" x="3962400" y="3922713"/>
          <p14:tracePt t="41577" x="3978275" y="3914775"/>
          <p14:tracePt t="41584" x="3986213" y="3914775"/>
          <p14:tracePt t="41593" x="4002088" y="3914775"/>
          <p14:tracePt t="41600" x="4025900" y="3914775"/>
          <p14:tracePt t="41609" x="4049713" y="3914775"/>
          <p14:tracePt t="41614" x="4097338" y="3914775"/>
          <p14:tracePt t="41622" x="4152900" y="3914775"/>
          <p14:tracePt t="41630" x="4210050" y="3922713"/>
          <p14:tracePt t="41638" x="4273550" y="3922713"/>
          <p14:tracePt t="41646" x="4344988" y="3930650"/>
          <p14:tracePt t="41654" x="4432300" y="3938588"/>
          <p14:tracePt t="41663" x="4511675" y="3938588"/>
          <p14:tracePt t="41670" x="4592638" y="3956050"/>
          <p14:tracePt t="41679" x="4679950" y="3956050"/>
          <p14:tracePt t="41687" x="4759325" y="3956050"/>
          <p14:tracePt t="41695" x="4838700" y="3956050"/>
          <p14:tracePt t="41703" x="4926013" y="3938588"/>
          <p14:tracePt t="41708" x="5022850" y="3914775"/>
          <p14:tracePt t="41717" x="5141913" y="3890963"/>
          <p14:tracePt t="41724" x="5268913" y="3859213"/>
          <p14:tracePt t="41732" x="5413375" y="3811588"/>
          <p14:tracePt t="41740" x="5564188" y="3748088"/>
          <p14:tracePt t="41749" x="5740400" y="3668713"/>
          <p14:tracePt t="41757" x="5978525" y="3571875"/>
          <p14:tracePt t="41765" x="6226175" y="3492500"/>
          <p14:tracePt t="41773" x="6392863" y="3444875"/>
          <p14:tracePt t="41781" x="6537325" y="3405188"/>
          <p14:tracePt t="41788" x="6688138" y="3373438"/>
          <p14:tracePt t="41797" x="6832600" y="3349625"/>
          <p14:tracePt t="41803" x="6967538" y="3325813"/>
          <p14:tracePt t="41810" x="7086600" y="3302000"/>
          <p14:tracePt t="41818" x="7215188" y="3286125"/>
          <p14:tracePt t="41827" x="7326313" y="3262313"/>
          <p14:tracePt t="41835" x="7437438" y="3236913"/>
          <p14:tracePt t="41843" x="7542213" y="3213100"/>
          <p14:tracePt t="41851" x="7629525" y="3197225"/>
          <p14:tracePt t="41859" x="7724775" y="3173413"/>
          <p14:tracePt t="41867" x="7812088" y="3165475"/>
          <p14:tracePt t="41874" x="7885113" y="3149600"/>
          <p14:tracePt t="41882" x="7932738" y="3149600"/>
          <p14:tracePt t="41889" x="7980363" y="3149600"/>
          <p14:tracePt t="41897" x="8035925" y="3173413"/>
          <p14:tracePt t="41905" x="8059738" y="3189288"/>
          <p14:tracePt t="41913" x="8083550" y="3213100"/>
          <p14:tracePt t="41920" x="8099425" y="3244850"/>
          <p14:tracePt t="41929" x="8123238" y="3294063"/>
          <p14:tracePt t="41937" x="8139113" y="3333750"/>
          <p14:tracePt t="41944" x="8154988" y="3381375"/>
          <p14:tracePt t="41953" x="8162925" y="3429000"/>
          <p14:tracePt t="41961" x="8162925" y="3468688"/>
          <p14:tracePt t="41969" x="8162925" y="3500438"/>
          <p14:tracePt t="41977" x="8170863" y="3532188"/>
          <p14:tracePt t="41983" x="8170863" y="3556000"/>
          <p14:tracePt t="41991" x="8170863" y="3563938"/>
          <p14:tracePt t="41999" x="8170863" y="3571875"/>
          <p14:tracePt t="42006" x="8170863" y="3587750"/>
          <p14:tracePt t="42015" x="8170863" y="3595688"/>
          <p14:tracePt t="42023" x="8170863" y="3605213"/>
          <p14:tracePt t="42030" x="8170863" y="3613150"/>
          <p14:tracePt t="42050" x="8170863" y="3621088"/>
          <p14:tracePt t="42058" x="8162925" y="3629025"/>
          <p14:tracePt t="42073" x="8154988" y="3636963"/>
          <p14:tracePt t="42080" x="8147050" y="3644900"/>
          <p14:tracePt t="42089" x="8131175" y="3660775"/>
          <p14:tracePt t="42097" x="8115300" y="3668713"/>
          <p14:tracePt t="42104" x="8107363" y="3668713"/>
          <p14:tracePt t="42113" x="8091488" y="3668713"/>
          <p14:tracePt t="42121" x="8075613" y="3668713"/>
          <p14:tracePt t="42128" x="8051800" y="3668713"/>
          <p14:tracePt t="42137" x="8004175" y="3660775"/>
          <p14:tracePt t="42145" x="7956550" y="3636963"/>
          <p14:tracePt t="42153" x="7893050" y="3579813"/>
          <p14:tracePt t="42160" x="7827963" y="3516313"/>
          <p14:tracePt t="42166" x="7764463" y="3452813"/>
          <p14:tracePt t="42174" x="7708900" y="3389313"/>
          <p14:tracePt t="42183" x="7645400" y="3325813"/>
          <p14:tracePt t="42190" x="7581900" y="3278188"/>
          <p14:tracePt t="42198" x="7542213" y="3213100"/>
          <p14:tracePt t="42206" x="7518400" y="3181350"/>
          <p14:tracePt t="42214" x="7502525" y="3149600"/>
          <p14:tracePt t="42222" x="7485063" y="3109913"/>
          <p14:tracePt t="42230" x="7469188" y="3094038"/>
          <p14:tracePt t="42238" x="7461250" y="3078163"/>
          <p14:tracePt t="42247" x="7461250" y="3062288"/>
          <p14:tracePt t="42254" x="7453313" y="3046413"/>
          <p14:tracePt t="42333" x="7445375" y="3046413"/>
          <p14:tracePt t="42340" x="7429500" y="3054350"/>
          <p14:tracePt t="42348" x="7421563" y="3070225"/>
          <p14:tracePt t="42354" x="7413625" y="3086100"/>
          <p14:tracePt t="42362" x="7405688" y="3094038"/>
          <p14:tracePt t="42370" x="7397750" y="3109913"/>
          <p14:tracePt t="42378" x="7381875" y="3117850"/>
          <p14:tracePt t="42387" x="7366000" y="3133725"/>
          <p14:tracePt t="42394" x="7358063" y="3149600"/>
          <p14:tracePt t="42402" x="7342188" y="3157538"/>
          <p14:tracePt t="42411" x="7334250" y="3173413"/>
          <p14:tracePt t="42418" x="7318375" y="3189288"/>
          <p14:tracePt t="42426" x="7310438" y="3205163"/>
          <p14:tracePt t="42434" x="7294563" y="3213100"/>
          <p14:tracePt t="42442" x="7286625" y="3228975"/>
          <p14:tracePt t="42448" x="7278688" y="3244850"/>
          <p14:tracePt t="42456" x="7270750" y="3252788"/>
          <p14:tracePt t="42464" x="7262813" y="3262313"/>
          <p14:tracePt t="42472" x="7262813" y="3278188"/>
          <p14:tracePt t="42480" x="7254875" y="3294063"/>
          <p14:tracePt t="42488" x="7254875" y="3302000"/>
          <p14:tracePt t="42496" x="7246938" y="3309938"/>
          <p14:tracePt t="42504" x="7246938" y="3317875"/>
          <p14:tracePt t="42512" x="7246938" y="3325813"/>
          <p14:tracePt t="42567" x="7262813" y="3309938"/>
          <p14:tracePt t="42574" x="7278688" y="3278188"/>
          <p14:tracePt t="42582" x="7294563" y="3228975"/>
          <p14:tracePt t="42590" x="7310438" y="3189288"/>
          <p14:tracePt t="42598" x="7334250" y="3125788"/>
          <p14:tracePt t="42606" x="7350125" y="3070225"/>
          <p14:tracePt t="42615" x="7358063" y="3022600"/>
          <p14:tracePt t="42622" x="7381875" y="2990850"/>
          <p14:tracePt t="42630" x="7381875" y="2967038"/>
          <p14:tracePt t="42644" x="7381875" y="2951163"/>
          <p14:tracePt t="42653" x="7389813" y="2951163"/>
          <p14:tracePt t="42717" x="7381875" y="2967038"/>
          <p14:tracePt t="42723" x="7366000" y="2998788"/>
          <p14:tracePt t="42730" x="7350125" y="3038475"/>
          <p14:tracePt t="42738" x="7342188" y="3062288"/>
          <p14:tracePt t="42746" x="7334250" y="3086100"/>
          <p14:tracePt t="42754" x="7326313" y="3109913"/>
          <p14:tracePt t="42762" x="7326313" y="3133725"/>
          <p14:tracePt t="42770" x="7326313" y="3149600"/>
          <p14:tracePt t="42848" x="7326313" y="3133725"/>
          <p14:tracePt t="42856" x="7342188" y="3117850"/>
          <p14:tracePt t="42864" x="7350125" y="3109913"/>
          <p14:tracePt t="42872" x="7350125" y="3101975"/>
          <p14:tracePt t="42880" x="7350125" y="3094038"/>
          <p14:tracePt t="42966" x="7358063" y="3086100"/>
          <p14:tracePt t="42978" x="7366000" y="3078163"/>
          <p14:tracePt t="42986" x="7381875" y="3062288"/>
          <p14:tracePt t="42994" x="7397750" y="3030538"/>
          <p14:tracePt t="43002" x="7413625" y="2982913"/>
          <p14:tracePt t="43010" x="7421563" y="2943225"/>
          <p14:tracePt t="43018" x="7429500" y="2878138"/>
          <p14:tracePt t="43026" x="7445375" y="2838450"/>
          <p14:tracePt t="43032" x="7453313" y="2790825"/>
          <p14:tracePt t="43040" x="7461250" y="2759075"/>
          <p14:tracePt t="43048" x="7461250" y="2743200"/>
          <p14:tracePt t="43056" x="7461250" y="2727325"/>
          <p14:tracePt t="43064" x="7461250" y="2719388"/>
          <p14:tracePt t="43130" x="7453313" y="2719388"/>
          <p14:tracePt t="43138" x="7445375" y="2735263"/>
          <p14:tracePt t="43146" x="7445375" y="2743200"/>
          <p14:tracePt t="43154" x="7437438" y="2759075"/>
          <p14:tracePt t="43162" x="7437438" y="2774950"/>
          <p14:tracePt t="43170" x="7429500" y="2782888"/>
          <p14:tracePt t="43178" x="7421563" y="2798763"/>
          <p14:tracePt t="43186" x="7421563" y="2814638"/>
          <p14:tracePt t="43194" x="7413625" y="2822575"/>
          <p14:tracePt t="43244" x="7413625" y="2814638"/>
          <p14:tracePt t="43253" x="7429500" y="2798763"/>
          <p14:tracePt t="43260" x="7437438" y="2782888"/>
          <p14:tracePt t="43268" x="7453313" y="2751138"/>
          <p14:tracePt t="43277" x="7461250" y="2735263"/>
          <p14:tracePt t="43284" x="7469188" y="2703513"/>
          <p14:tracePt t="43292" x="7469188" y="2679700"/>
          <p14:tracePt t="43299" x="7469188" y="2647950"/>
          <p14:tracePt t="43306" x="7477125" y="2632075"/>
          <p14:tracePt t="43314" x="7477125" y="2624138"/>
          <p14:tracePt t="43322" x="7477125" y="2608263"/>
          <p14:tracePt t="43330" x="7477125" y="2592388"/>
          <p14:tracePt t="43338" x="7477125" y="2576513"/>
          <p14:tracePt t="43347" x="7485063" y="2543175"/>
          <p14:tracePt t="43354" x="7493000" y="2487613"/>
          <p14:tracePt t="43363" x="7493000" y="2439988"/>
          <p14:tracePt t="43370" x="7502525" y="2384425"/>
          <p14:tracePt t="43379" x="7502525" y="2360613"/>
          <p14:tracePt t="43387" x="7510463" y="2352675"/>
          <p14:tracePt t="43392" x="7510463" y="2336800"/>
          <p14:tracePt t="43400" x="7510463" y="2320925"/>
          <p14:tracePt t="43416" x="7510463" y="2312988"/>
          <p14:tracePt t="43526" x="7510463" y="2328863"/>
          <p14:tracePt t="43535" x="7510463" y="2344738"/>
          <p14:tracePt t="43543" x="7510463" y="2368550"/>
          <p14:tracePt t="43550" x="7502525" y="2408238"/>
          <p14:tracePt t="43558" x="7502525" y="2439988"/>
          <p14:tracePt t="43567" x="7502525" y="2479675"/>
          <p14:tracePt t="43572" x="7493000" y="2519363"/>
          <p14:tracePt t="43581" x="7493000" y="2566988"/>
          <p14:tracePt t="43589" x="7493000" y="2608263"/>
          <p14:tracePt t="43597" x="7493000" y="2640013"/>
          <p14:tracePt t="43604" x="7493000" y="2671763"/>
          <p14:tracePt t="43612" x="7493000" y="2687638"/>
          <p14:tracePt t="43620" x="7493000" y="2703513"/>
          <p14:tracePt t="43629" x="7493000" y="2711450"/>
          <p14:tracePt t="43682" x="7510463" y="2679700"/>
          <p14:tracePt t="43690" x="7526338" y="2640013"/>
          <p14:tracePt t="43698" x="7542213" y="2600325"/>
          <p14:tracePt t="43706" x="7566025" y="2543175"/>
          <p14:tracePt t="43715" x="7581900" y="2495550"/>
          <p14:tracePt t="43723" x="7605713" y="2447925"/>
          <p14:tracePt t="43730" x="7605713" y="2416175"/>
          <p14:tracePt t="43738" x="7605713" y="2400300"/>
          <p14:tracePt t="43746" x="7605713" y="2376488"/>
          <p14:tracePt t="43754" x="7605713" y="2360613"/>
          <p14:tracePt t="43760" x="7605713" y="2352675"/>
          <p14:tracePt t="43768" x="7605713" y="2344738"/>
          <p14:tracePt t="43777" x="7605713" y="2328863"/>
          <p14:tracePt t="43792" x="7605713" y="2320925"/>
          <p14:tracePt t="43800" x="7605713" y="2312988"/>
          <p14:tracePt t="43808" x="7605713" y="2305050"/>
          <p14:tracePt t="43816" x="7605713" y="2297113"/>
          <p14:tracePt t="43824" x="7605713" y="2289175"/>
          <p14:tracePt t="43833" x="7605713" y="2281238"/>
          <p14:tracePt t="43844" x="7597775" y="2281238"/>
          <p14:tracePt t="43850" x="7597775" y="2273300"/>
          <p14:tracePt t="43977" x="7589838" y="2273300"/>
          <p14:tracePt t="44508" x="7589838" y="2281238"/>
          <p14:tracePt t="44516" x="7589838" y="2376488"/>
          <p14:tracePt t="44524" x="7589838" y="2479675"/>
          <p14:tracePt t="44532" x="7589838" y="2608263"/>
          <p14:tracePt t="44540" x="7566025" y="2743200"/>
          <p14:tracePt t="44548" x="7534275" y="2878138"/>
          <p14:tracePt t="44556" x="7493000" y="3014663"/>
          <p14:tracePt t="44565" x="7445375" y="3157538"/>
          <p14:tracePt t="44573" x="7405688" y="3270250"/>
          <p14:tracePt t="44580" x="7358063" y="3381375"/>
          <p14:tracePt t="44588" x="7334250" y="3468688"/>
          <p14:tracePt t="44597" x="7302500" y="3556000"/>
          <p14:tracePt t="44604" x="7286625" y="3613150"/>
          <p14:tracePt t="44610" x="7270750" y="3668713"/>
          <p14:tracePt t="44618" x="7246938" y="3716338"/>
          <p14:tracePt t="44626" x="7231063" y="3763963"/>
          <p14:tracePt t="44634" x="7223125" y="3787775"/>
          <p14:tracePt t="44642" x="7215188" y="3811588"/>
          <p14:tracePt t="44651" x="7199313" y="3819525"/>
          <p14:tracePt t="44658" x="7183438" y="3835400"/>
          <p14:tracePt t="44667" x="7175500" y="3851275"/>
          <p14:tracePt t="44674" x="7159625" y="3867150"/>
          <p14:tracePt t="44683" x="7143750" y="3883025"/>
          <p14:tracePt t="44690" x="7126288" y="3898900"/>
          <p14:tracePt t="44696" x="7110413" y="3906838"/>
          <p14:tracePt t="44704" x="7094538" y="3922713"/>
          <p14:tracePt t="44712" x="7078663" y="3948113"/>
          <p14:tracePt t="44721" x="7038975" y="3987800"/>
          <p14:tracePt t="44729" x="6991350" y="4035425"/>
          <p14:tracePt t="44736" x="6935788" y="4098925"/>
          <p14:tracePt t="44744" x="6872288" y="4162425"/>
          <p14:tracePt t="44753" x="6808788" y="4225925"/>
          <p14:tracePt t="44760" x="6759575" y="4291013"/>
          <p14:tracePt t="44768" x="6688138" y="4362450"/>
          <p14:tracePt t="44777" x="6624638" y="4441825"/>
          <p14:tracePt t="44785" x="6561138" y="4505325"/>
          <p14:tracePt t="44790" x="6497638" y="4568825"/>
          <p14:tracePt t="44798" x="6450013" y="4641850"/>
          <p14:tracePt t="44806" x="6384925" y="4697413"/>
          <p14:tracePt t="44814" x="6329363" y="4752975"/>
          <p14:tracePt t="44822" x="6289675" y="4808538"/>
          <p14:tracePt t="44830" x="6265863" y="4856163"/>
          <p14:tracePt t="44838" x="6249988" y="4887913"/>
          <p14:tracePt t="44847" x="6242050" y="4919663"/>
          <p14:tracePt t="44854" x="6226175" y="4935538"/>
          <p14:tracePt t="44862" x="6218238" y="4943475"/>
          <p14:tracePt t="44871" x="6218238" y="4951413"/>
          <p14:tracePt t="44877" x="6218238" y="4959350"/>
          <p14:tracePt t="44903" x="6226175" y="4951413"/>
          <p14:tracePt t="44908" x="6242050" y="4943475"/>
          <p14:tracePt t="44916" x="6273800" y="4927600"/>
          <p14:tracePt t="44924" x="6337300" y="4911725"/>
          <p14:tracePt t="44932" x="6376988" y="4887913"/>
          <p14:tracePt t="44940" x="6442075" y="4872038"/>
          <p14:tracePt t="44949" x="6497638" y="4856163"/>
          <p14:tracePt t="44957" x="6553200" y="4832350"/>
          <p14:tracePt t="44965" x="6600825" y="4824413"/>
          <p14:tracePt t="44971" x="6648450" y="4816475"/>
          <p14:tracePt t="44979" x="6680200" y="4800600"/>
          <p14:tracePt t="44986" x="6727825" y="4776788"/>
          <p14:tracePt t="44994" x="6759575" y="4768850"/>
          <p14:tracePt t="45003" x="6777038" y="4752975"/>
          <p14:tracePt t="45010" x="6800850" y="4752975"/>
          <p14:tracePt t="45019" x="6824663" y="4737100"/>
          <p14:tracePt t="45027" x="6848475" y="4729163"/>
          <p14:tracePt t="45034" x="6864350" y="4721225"/>
          <p14:tracePt t="45042" x="6872288" y="4705350"/>
          <p14:tracePt t="45050" x="6888163" y="4697413"/>
          <p14:tracePt t="45058" x="6896100" y="4681538"/>
          <p14:tracePt t="45066" x="6919913" y="4665663"/>
          <p14:tracePt t="45074" x="6935788" y="4665663"/>
          <p14:tracePt t="45152" x="6927850" y="4665663"/>
          <p14:tracePt t="45160" x="6888163" y="4681538"/>
          <p14:tracePt t="45168" x="6824663" y="4697413"/>
          <p14:tracePt t="45175" x="6769100" y="4721225"/>
          <p14:tracePt t="45183" x="6696075" y="4737100"/>
          <p14:tracePt t="45190" x="6632575" y="4760913"/>
          <p14:tracePt t="45198" x="6561138" y="4776788"/>
          <p14:tracePt t="45207" x="6505575" y="4784725"/>
          <p14:tracePt t="45214" x="6450013" y="4808538"/>
          <p14:tracePt t="45223" x="6392863" y="4824413"/>
          <p14:tracePt t="45230" x="6345238" y="4832350"/>
          <p14:tracePt t="45238" x="6289675" y="4848225"/>
          <p14:tracePt t="45246" x="6249988" y="4848225"/>
          <p14:tracePt t="45254" x="6218238" y="4848225"/>
          <p14:tracePt t="45262" x="6186488" y="4848225"/>
          <p14:tracePt t="45270" x="6162675" y="4848225"/>
          <p14:tracePt t="45277" x="6146800" y="4848225"/>
          <p14:tracePt t="45284" x="6138863" y="4848225"/>
          <p14:tracePt t="45292" x="6122988" y="4848225"/>
          <p14:tracePt t="45340" x="6122988" y="4840288"/>
          <p14:tracePt t="45352" x="6130925" y="4832350"/>
          <p14:tracePt t="45359" x="6130925" y="4824413"/>
          <p14:tracePt t="45366" x="6162675" y="4816475"/>
          <p14:tracePt t="45374" x="6210300" y="4792663"/>
          <p14:tracePt t="45383" x="6249988" y="4784725"/>
          <p14:tracePt t="45390" x="6321425" y="4768850"/>
          <p14:tracePt t="45398" x="6392863" y="4745038"/>
          <p14:tracePt t="45406" x="6465888" y="4721225"/>
          <p14:tracePt t="45415" x="6529388" y="4705350"/>
          <p14:tracePt t="45423" x="6584950" y="4689475"/>
          <p14:tracePt t="45430" x="6640513" y="4673600"/>
          <p14:tracePt t="45438" x="6696075" y="4673600"/>
          <p14:tracePt t="45446" x="6727825" y="4665663"/>
          <p14:tracePt t="45454" x="6751638" y="4657725"/>
          <p14:tracePt t="45460" x="6777038" y="4657725"/>
          <p14:tracePt t="45468" x="6784975" y="4657725"/>
          <p14:tracePt t="45476" x="6792913" y="4657725"/>
          <p14:tracePt t="45484" x="6800850" y="4657725"/>
          <p14:tracePt t="45528" x="6808788" y="4657725"/>
          <p14:tracePt t="45546" x="6808788" y="4665663"/>
          <p14:tracePt t="45562" x="6808788" y="4673600"/>
          <p14:tracePt t="45570" x="6808788" y="4681538"/>
          <p14:tracePt t="45579" x="6808788" y="4689475"/>
          <p14:tracePt t="45594" x="6808788" y="4697413"/>
          <p14:tracePt t="45610" x="6808788" y="4705350"/>
          <p14:tracePt t="45618" x="6808788" y="4713288"/>
          <p14:tracePt t="45729" x="6808788" y="4705350"/>
          <p14:tracePt t="45734" x="6824663" y="4689475"/>
          <p14:tracePt t="45743" x="6840538" y="4689475"/>
          <p14:tracePt t="45750" x="6848475" y="4681538"/>
          <p14:tracePt t="45759" x="6848475" y="4673600"/>
          <p14:tracePt t="45774" x="6848475" y="4665663"/>
          <p14:tracePt t="45782" x="6856413" y="4665663"/>
          <p14:tracePt t="45790" x="6864350" y="4665663"/>
          <p14:tracePt t="45798" x="6864350" y="46577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 tube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060450"/>
            <a:ext cx="66802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28C8E4-EC42-4E48-A1BD-A72C2D4B5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74"/>
    </mc:Choice>
    <mc:Fallback>
      <p:transition spd="slow" advTm="9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58" x="6864350" y="4649788"/>
          <p14:tracePt t="9666" x="6800850" y="4505325"/>
          <p14:tracePt t="9674" x="6696075" y="4298950"/>
          <p14:tracePt t="9682" x="6600825" y="4067175"/>
          <p14:tracePt t="9690" x="6505575" y="3803650"/>
          <p14:tracePt t="9697" x="6376988" y="3540125"/>
          <p14:tracePt t="9706" x="6257925" y="3278188"/>
          <p14:tracePt t="9714" x="6130925" y="3038475"/>
          <p14:tracePt t="9721" x="5994400" y="2838450"/>
          <p14:tracePt t="9730" x="5795963" y="2608263"/>
          <p14:tracePt t="9736" x="5627688" y="2424113"/>
          <p14:tracePt t="9743" x="5453063" y="2281238"/>
          <p14:tracePt t="9752" x="5260975" y="2160588"/>
          <p14:tracePt t="9760" x="5102225" y="2081213"/>
          <p14:tracePt t="9767" x="4918075" y="2001838"/>
          <p14:tracePt t="9775" x="4751388" y="1946275"/>
          <p14:tracePt t="9784" x="4600575" y="1922463"/>
          <p14:tracePt t="9792" x="4440238" y="1898650"/>
          <p14:tracePt t="9800" x="4305300" y="1873250"/>
          <p14:tracePt t="9807" x="4192588" y="1817688"/>
          <p14:tracePt t="9816" x="4144963" y="1746250"/>
          <p14:tracePt t="9822" x="4152900" y="1651000"/>
          <p14:tracePt t="9830" x="4210050" y="1498600"/>
          <p14:tracePt t="9838" x="4265613" y="1379538"/>
          <p14:tracePt t="9846" x="4329113" y="1252538"/>
          <p14:tracePt t="9854" x="4392613" y="1139825"/>
          <p14:tracePt t="9861" x="4464050" y="1036638"/>
          <p14:tracePt t="9869" x="4527550" y="949325"/>
          <p14:tracePt t="9878" x="4592638" y="862013"/>
          <p14:tracePt t="9896" x="4711700" y="741363"/>
          <p14:tracePt t="9902" x="4719638" y="725488"/>
          <p14:tracePt t="9910" x="4727575" y="725488"/>
          <p14:tracePt t="9916" x="4735513" y="725488"/>
          <p14:tracePt t="9924" x="4735513" y="717550"/>
          <p14:tracePt t="9932" x="4743450" y="709613"/>
          <p14:tracePt t="9940" x="4759325" y="701675"/>
          <p14:tracePt t="9947" x="4775200" y="693738"/>
          <p14:tracePt t="9956" x="4791075" y="693738"/>
          <p14:tracePt t="9964" x="4799013" y="693738"/>
          <p14:tracePt t="9972" x="4822825" y="685800"/>
          <p14:tracePt t="9980" x="4846638" y="685800"/>
          <p14:tracePt t="9988" x="4894263" y="685800"/>
          <p14:tracePt t="9996" x="4967288" y="685800"/>
          <p14:tracePt t="10002" x="5046663" y="685800"/>
          <p14:tracePt t="10010" x="5133975" y="709613"/>
          <p14:tracePt t="10017" x="5229225" y="741363"/>
          <p14:tracePt t="10025" x="5349875" y="781050"/>
          <p14:tracePt t="10034" x="5476875" y="852488"/>
          <p14:tracePt t="10042" x="5595938" y="949325"/>
          <p14:tracePt t="10050" x="5700713" y="1052513"/>
          <p14:tracePt t="10057" x="5788025" y="1147763"/>
          <p14:tracePt t="10066" x="5883275" y="1244600"/>
          <p14:tracePt t="10074" x="5970588" y="1363663"/>
          <p14:tracePt t="10082" x="6075363" y="1506538"/>
          <p14:tracePt t="10090" x="6202363" y="1658938"/>
          <p14:tracePt t="10096" x="6313488" y="1825625"/>
          <p14:tracePt t="10104" x="6418263" y="1970088"/>
          <p14:tracePt t="10112" x="6537325" y="2112963"/>
          <p14:tracePt t="10120" x="6632575" y="2216150"/>
          <p14:tracePt t="10128" x="6727825" y="2352675"/>
          <p14:tracePt t="10136" x="6848475" y="2503488"/>
          <p14:tracePt t="10143" x="6943725" y="2608263"/>
          <p14:tracePt t="10152" x="7038975" y="2743200"/>
          <p14:tracePt t="10160" x="7110413" y="2878138"/>
          <p14:tracePt t="10168" x="7183438" y="2990850"/>
          <p14:tracePt t="10176" x="7223125" y="3086100"/>
          <p14:tracePt t="10184" x="7270750" y="3173413"/>
          <p14:tracePt t="10190" x="7302500" y="3262313"/>
          <p14:tracePt t="10198" x="7334250" y="3349625"/>
          <p14:tracePt t="10206" x="7350125" y="3429000"/>
          <p14:tracePt t="10214" x="7373938" y="3516313"/>
          <p14:tracePt t="10222" x="7381875" y="3595688"/>
          <p14:tracePt t="10230" x="7381875" y="3692525"/>
          <p14:tracePt t="10238" x="7358063" y="3803650"/>
          <p14:tracePt t="10246" x="7318375" y="3914775"/>
          <p14:tracePt t="10254" x="7254875" y="4043363"/>
          <p14:tracePt t="10261" x="7183438" y="4178300"/>
          <p14:tracePt t="10270" x="7118350" y="4273550"/>
          <p14:tracePt t="10275" x="7054850" y="4362450"/>
          <p14:tracePt t="10284" x="6983413" y="4449763"/>
          <p14:tracePt t="10292" x="6935788" y="4513263"/>
          <p14:tracePt t="10300" x="6888163" y="4568825"/>
          <p14:tracePt t="10307" x="6832600" y="4616450"/>
          <p14:tracePt t="10316" x="6784975" y="4657725"/>
          <p14:tracePt t="10324" x="6727825" y="4689475"/>
          <p14:tracePt t="10332" x="6664325" y="4705350"/>
          <p14:tracePt t="10340" x="6640513" y="4729163"/>
          <p14:tracePt t="10347" x="6624638" y="4745038"/>
          <p14:tracePt t="10356" x="6624638" y="4752975"/>
          <p14:tracePt t="10364" x="6632575" y="4768850"/>
          <p14:tracePt t="10370" x="6664325" y="4784725"/>
          <p14:tracePt t="10656" x="6632575" y="4760913"/>
          <p14:tracePt t="10664" x="6569075" y="4697413"/>
          <p14:tracePt t="10672" x="6505575" y="4633913"/>
          <p14:tracePt t="10680" x="6434138" y="4545013"/>
          <p14:tracePt t="10687" x="6392863" y="4457700"/>
          <p14:tracePt t="10696" x="6337300" y="4346575"/>
          <p14:tracePt t="10704" x="6281738" y="4225925"/>
          <p14:tracePt t="10711" x="6210300" y="4138613"/>
          <p14:tracePt t="10720" x="6146800" y="4051300"/>
          <p14:tracePt t="10728" x="6059488" y="3963988"/>
          <p14:tracePt t="10736" x="5970588" y="3883025"/>
          <p14:tracePt t="10741" x="5875338" y="3803650"/>
          <p14:tracePt t="10750" x="5764213" y="3740150"/>
          <p14:tracePt t="10757" x="5676900" y="3668713"/>
          <p14:tracePt t="10766" x="5588000" y="3595688"/>
          <p14:tracePt t="10774" x="5524500" y="3532188"/>
          <p14:tracePt t="10782" x="5476875" y="3476625"/>
          <p14:tracePt t="10790" x="5445125" y="3421063"/>
          <p14:tracePt t="10798" x="5421313" y="3357563"/>
          <p14:tracePt t="10806" x="5405438" y="3325813"/>
          <p14:tracePt t="10814" x="5389563" y="3278188"/>
          <p14:tracePt t="10822" x="5365750" y="3262313"/>
          <p14:tracePt t="10828" x="5349875" y="3252788"/>
          <p14:tracePt t="10836" x="5334000" y="3244850"/>
          <p14:tracePt t="10844" x="5326063" y="3244850"/>
          <p14:tracePt t="10852" x="5310188" y="3244850"/>
          <p14:tracePt t="10860" x="5292725" y="3252788"/>
          <p14:tracePt t="10867" x="5268913" y="3270250"/>
          <p14:tracePt t="10876" x="5260975" y="3278188"/>
          <p14:tracePt t="10883" x="5237163" y="3302000"/>
          <p14:tracePt t="10891" x="5205413" y="3349625"/>
          <p14:tracePt t="10910" x="5118100" y="3460750"/>
          <p14:tracePt t="10916" x="5054600" y="3540125"/>
          <p14:tracePt t="10921" x="4983163" y="3629025"/>
          <p14:tracePt t="10930" x="4910138" y="3700463"/>
          <p14:tracePt t="10937" x="4830763" y="3779838"/>
          <p14:tracePt t="10946" x="4767263" y="3859213"/>
          <p14:tracePt t="10954" x="4703763" y="3930650"/>
          <p14:tracePt t="10962" x="4640263" y="3995738"/>
          <p14:tracePt t="10970" x="4584700" y="4059238"/>
          <p14:tracePt t="10977" x="4535488" y="4122738"/>
          <p14:tracePt t="10986" x="4487863" y="4146550"/>
          <p14:tracePt t="10995" x="4471988" y="4162425"/>
          <p14:tracePt t="11001" x="4456113" y="4170363"/>
          <p14:tracePt t="11007" x="4432300" y="4170363"/>
          <p14:tracePt t="11016" x="4408488" y="4170363"/>
          <p14:tracePt t="11024" x="4352925" y="4162425"/>
          <p14:tracePt t="11032" x="4289425" y="4122738"/>
          <p14:tracePt t="11040" x="4225925" y="4067175"/>
          <p14:tracePt t="11047" x="4152900" y="4011613"/>
          <p14:tracePt t="11056" x="4089400" y="3963988"/>
          <p14:tracePt t="11064" x="4025900" y="3898900"/>
          <p14:tracePt t="11072" x="3962400" y="3843338"/>
          <p14:tracePt t="11080" x="3898900" y="3803650"/>
          <p14:tracePt t="11087" x="3867150" y="3779838"/>
          <p14:tracePt t="11096" x="3843338" y="3763963"/>
          <p14:tracePt t="11102" x="3817938" y="3748088"/>
          <p14:tracePt t="11109" x="3802063" y="3732213"/>
          <p14:tracePt t="11126" x="3794125" y="3732213"/>
          <p14:tracePt t="11244" x="3802063" y="3732213"/>
          <p14:tracePt t="11268" x="3802063" y="3724275"/>
          <p14:tracePt t="11280" x="3802063" y="3716338"/>
          <p14:tracePt t="11286" x="3802063" y="3708400"/>
          <p14:tracePt t="11306" x="3810000" y="3708400"/>
          <p14:tracePt t="11314" x="3817938" y="3708400"/>
          <p14:tracePt t="11322" x="3833813" y="3700463"/>
          <p14:tracePt t="11694" x="3794125" y="3644900"/>
          <p14:tracePt t="11702" x="3738563" y="3556000"/>
          <p14:tracePt t="11710" x="3675063" y="3476625"/>
          <p14:tracePt t="11717" x="3635375" y="3413125"/>
          <p14:tracePt t="11726" x="3603625" y="3357563"/>
          <p14:tracePt t="11734" x="3587750" y="3309938"/>
          <p14:tracePt t="11741" x="3571875" y="3262313"/>
          <p14:tracePt t="11747" x="3556000" y="3244850"/>
          <p14:tracePt t="11820" x="3548063" y="3244850"/>
          <p14:tracePt t="11827" x="3548063" y="3252788"/>
          <p14:tracePt t="11836" x="3548063" y="3270250"/>
          <p14:tracePt t="11842" x="3548063" y="3278188"/>
          <p14:tracePt t="11850" x="3548063" y="3294063"/>
          <p14:tracePt t="11857" x="3556000" y="3309938"/>
          <p14:tracePt t="11873" x="3563938" y="3309938"/>
          <p14:tracePt t="11893" x="3579813" y="3309938"/>
          <p14:tracePt t="11897" x="3595688" y="3309938"/>
          <p14:tracePt t="11905" x="3611563" y="3294063"/>
          <p14:tracePt t="11913" x="3643313" y="3278188"/>
          <p14:tracePt t="11922" x="3690938" y="3236913"/>
          <p14:tracePt t="11928" x="3722688" y="3205163"/>
          <p14:tracePt t="11936" x="3754438" y="3189288"/>
          <p14:tracePt t="11944" x="3770313" y="3181350"/>
          <p14:tracePt t="11952" x="3786188" y="3165475"/>
          <p14:tracePt t="11959" x="3794125" y="3165475"/>
          <p14:tracePt t="12042" x="3794125" y="3173413"/>
          <p14:tracePt t="12050" x="3794125" y="3189288"/>
          <p14:tracePt t="12066" x="3794125" y="3197225"/>
          <p14:tracePt t="12074" x="3794125" y="3205163"/>
          <p14:tracePt t="13412" x="3802063" y="3197225"/>
          <p14:tracePt t="13420" x="3817938" y="3189288"/>
          <p14:tracePt t="13427" x="3833813" y="3189288"/>
          <p14:tracePt t="13435" x="3851275" y="3181350"/>
          <p14:tracePt t="13443" x="3867150" y="3165475"/>
          <p14:tracePt t="13451" x="3867150" y="3157538"/>
          <p14:tracePt t="13459" x="3883025" y="3141663"/>
          <p14:tracePt t="13467" x="3898900" y="3133725"/>
          <p14:tracePt t="13475" x="3906838" y="3125788"/>
          <p14:tracePt t="13484" x="3922713" y="3109913"/>
          <p14:tracePt t="13492" x="3930650" y="3094038"/>
          <p14:tracePt t="13500" x="3938588" y="3086100"/>
          <p14:tracePt t="13506" x="3954463" y="3078163"/>
          <p14:tracePt t="13514" x="3962400" y="3062288"/>
          <p14:tracePt t="13522" x="3978275" y="3046413"/>
          <p14:tracePt t="13530" x="3986213" y="3030538"/>
          <p14:tracePt t="13538" x="4002088" y="3030538"/>
          <p14:tracePt t="13546" x="4010025" y="3014663"/>
          <p14:tracePt t="13554" x="4010025" y="3006725"/>
          <p14:tracePt t="13562" x="4010025" y="2998788"/>
          <p14:tracePt t="13570" x="4017963" y="2982913"/>
          <p14:tracePt t="13577" x="4017963" y="2974975"/>
          <p14:tracePt t="13586" x="4017963" y="2967038"/>
          <p14:tracePt t="13602" x="4017963" y="2959100"/>
          <p14:tracePt t="13610" x="4010025" y="2959100"/>
          <p14:tracePt t="13617" x="4002088" y="2959100"/>
          <p14:tracePt t="13664" x="3994150" y="2959100"/>
          <p14:tracePt t="13680" x="3986213" y="2959100"/>
          <p14:tracePt t="13687" x="3978275" y="2967038"/>
          <p14:tracePt t="13695" x="3962400" y="2982913"/>
          <p14:tracePt t="13704" x="3946525" y="2998788"/>
          <p14:tracePt t="13711" x="3922713" y="3014663"/>
          <p14:tracePt t="13720" x="3890963" y="3038475"/>
          <p14:tracePt t="13728" x="3843338" y="3086100"/>
          <p14:tracePt t="13736" x="3778250" y="3149600"/>
          <p14:tracePt t="13743" x="3698875" y="3228975"/>
          <p14:tracePt t="13750" x="3651250" y="3278188"/>
          <p14:tracePt t="13758" x="3627438" y="3302000"/>
          <p14:tracePt t="13766" x="3603625" y="3325813"/>
          <p14:tracePt t="13774" x="3587750" y="3349625"/>
          <p14:tracePt t="13782" x="3571875" y="3365500"/>
          <p14:tracePt t="13790" x="3556000" y="3389313"/>
          <p14:tracePt t="13798" x="3548063" y="3397250"/>
          <p14:tracePt t="13806" x="3540125" y="3429000"/>
          <p14:tracePt t="13814" x="3540125" y="3460750"/>
          <p14:tracePt t="13822" x="3540125" y="3492500"/>
          <p14:tracePt t="13830" x="3548063" y="3524250"/>
          <p14:tracePt t="13838" x="3563938" y="3548063"/>
          <p14:tracePt t="13843" x="3579813" y="3563938"/>
          <p14:tracePt t="13851" x="3603625" y="3579813"/>
          <p14:tracePt t="13859" x="3635375" y="3595688"/>
          <p14:tracePt t="13868" x="3667125" y="3595688"/>
          <p14:tracePt t="13876" x="3683000" y="3595688"/>
          <p14:tracePt t="13884" x="3706813" y="3595688"/>
          <p14:tracePt t="13891" x="3738563" y="3587750"/>
          <p14:tracePt t="13910" x="3786188" y="3556000"/>
          <p14:tracePt t="13916" x="3810000" y="3540125"/>
          <p14:tracePt t="13923" x="3833813" y="3508375"/>
          <p14:tracePt t="13934" x="3851275" y="3468688"/>
          <p14:tracePt t="13937" x="3867150" y="3429000"/>
          <p14:tracePt t="13946" x="3890963" y="3381375"/>
          <p14:tracePt t="13954" x="3906838" y="3309938"/>
          <p14:tracePt t="13962" x="3922713" y="3252788"/>
          <p14:tracePt t="13969" x="3922713" y="3197225"/>
          <p14:tracePt t="13977" x="3914775" y="3149600"/>
          <p14:tracePt t="13986" x="3898900" y="3101975"/>
          <p14:tracePt t="13993" x="3883025" y="3070225"/>
          <p14:tracePt t="14002" x="3859213" y="3046413"/>
          <p14:tracePt t="14010" x="3825875" y="3030538"/>
          <p14:tracePt t="14017" x="3778250" y="3022600"/>
          <p14:tracePt t="14023" x="3722688" y="3022600"/>
          <p14:tracePt t="14032" x="3651250" y="3022600"/>
          <p14:tracePt t="14040" x="3587750" y="3046413"/>
          <p14:tracePt t="14048" x="3524250" y="3070225"/>
          <p14:tracePt t="14056" x="3451225" y="3101975"/>
          <p14:tracePt t="14064" x="3387725" y="3157538"/>
          <p14:tracePt t="14071" x="3324225" y="3205163"/>
          <p14:tracePt t="14080" x="3276600" y="3270250"/>
          <p14:tracePt t="14087" x="3252788" y="3333750"/>
          <p14:tracePt t="14096" x="3236913" y="3389313"/>
          <p14:tracePt t="14104" x="3236913" y="3429000"/>
          <p14:tracePt t="14112" x="3236913" y="3476625"/>
          <p14:tracePt t="14117" x="3252788" y="3500438"/>
          <p14:tracePt t="14125" x="3276600" y="3524250"/>
          <p14:tracePt t="14134" x="3300413" y="3540125"/>
          <p14:tracePt t="14141" x="3316288" y="3556000"/>
          <p14:tracePt t="14150" x="3340100" y="3556000"/>
          <p14:tracePt t="14158" x="3371850" y="3556000"/>
          <p14:tracePt t="14166" x="3395663" y="3540125"/>
          <p14:tracePt t="14173" x="3451225" y="3508375"/>
          <p14:tracePt t="14182" x="3508375" y="3476625"/>
          <p14:tracePt t="14190" x="3571875" y="3436938"/>
          <p14:tracePt t="14198" x="3635375" y="3389313"/>
          <p14:tracePt t="14206" x="3698875" y="3325813"/>
          <p14:tracePt t="14212" x="3746500" y="3262313"/>
          <p14:tracePt t="14220" x="3802063" y="3197225"/>
          <p14:tracePt t="14228" x="3833813" y="3141663"/>
          <p14:tracePt t="14236" x="3859213" y="3078163"/>
          <p14:tracePt t="14243" x="3883025" y="3046413"/>
          <p14:tracePt t="14252" x="3890963" y="3022600"/>
          <p14:tracePt t="14260" x="3898900" y="3006725"/>
          <p14:tracePt t="14268" x="3898900" y="2998788"/>
          <p14:tracePt t="14318" x="3898900" y="3006725"/>
          <p14:tracePt t="14326" x="3898900" y="3030538"/>
          <p14:tracePt t="14334" x="3890963" y="3062288"/>
          <p14:tracePt t="14342" x="3883025" y="3086100"/>
          <p14:tracePt t="14349" x="3883025" y="3094038"/>
          <p14:tracePt t="14358" x="3883025" y="3109913"/>
          <p14:tracePt t="14366" x="3883025" y="3125788"/>
          <p14:tracePt t="14382" x="3883025" y="3133725"/>
          <p14:tracePt t="14390" x="3890963" y="3141663"/>
          <p14:tracePt t="14395" x="3898900" y="3141663"/>
          <p14:tracePt t="14404" x="3914775" y="3125788"/>
          <p14:tracePt t="14412" x="3930650" y="3101975"/>
          <p14:tracePt t="14420" x="3946525" y="3086100"/>
          <p14:tracePt t="14427" x="3962400" y="3078163"/>
          <p14:tracePt t="14436" x="3978275" y="3054350"/>
          <p14:tracePt t="14443" x="3986213" y="3038475"/>
          <p14:tracePt t="14452" x="3994150" y="3022600"/>
          <p14:tracePt t="14460" x="3994150" y="3014663"/>
          <p14:tracePt t="14467" x="4002088" y="2998788"/>
          <p14:tracePt t="14476" x="4002088" y="2990850"/>
          <p14:tracePt t="14484" x="4002088" y="2982913"/>
          <p14:tracePt t="14514" x="4002088" y="2990850"/>
          <p14:tracePt t="14522" x="3986213" y="2998788"/>
          <p14:tracePt t="14530" x="3970338" y="3022600"/>
          <p14:tracePt t="14538" x="3954463" y="3054350"/>
          <p14:tracePt t="14546" x="3938588" y="3094038"/>
          <p14:tracePt t="14554" x="3922713" y="3109913"/>
          <p14:tracePt t="14562" x="3914775" y="3133725"/>
          <p14:tracePt t="14570" x="3914775" y="3149600"/>
          <p14:tracePt t="14577" x="3906838" y="3173413"/>
          <p14:tracePt t="14584" x="3906838" y="3197225"/>
          <p14:tracePt t="14592" x="3914775" y="3205163"/>
          <p14:tracePt t="14600" x="3930650" y="3221038"/>
          <p14:tracePt t="14608" x="3946525" y="3221038"/>
          <p14:tracePt t="14616" x="3954463" y="3228975"/>
          <p14:tracePt t="14624" x="3962400" y="3228975"/>
          <p14:tracePt t="14632" x="3970338" y="3228975"/>
          <p14:tracePt t="14640" x="3978275" y="3228975"/>
          <p14:tracePt t="14664" x="3986213" y="3228975"/>
          <p14:tracePt t="14673" x="3986213" y="3221038"/>
          <p14:tracePt t="14682" x="3994150" y="3221038"/>
          <p14:tracePt t="14690" x="3994150" y="3213100"/>
          <p14:tracePt t="14824" x="3994150" y="3221038"/>
          <p14:tracePt t="14831" x="3986213" y="3228975"/>
          <p14:tracePt t="14840" x="3978275" y="3244850"/>
          <p14:tracePt t="14847" x="3978275" y="3262313"/>
          <p14:tracePt t="14853" x="3970338" y="3270250"/>
          <p14:tracePt t="14861" x="3970338" y="3286125"/>
          <p14:tracePt t="14870" x="3970338" y="3302000"/>
          <p14:tracePt t="14878" x="3970338" y="3309938"/>
          <p14:tracePt t="14886" x="3970338" y="3317875"/>
          <p14:tracePt t="14909" x="3970338" y="3333750"/>
          <p14:tracePt t="14910" x="3970338" y="3341688"/>
          <p14:tracePt t="14930" x="3970338" y="3349625"/>
          <p14:tracePt t="14945" x="3970338" y="3357563"/>
          <p14:tracePt t="14952" x="3970338" y="3373438"/>
          <p14:tracePt t="14959" x="3970338" y="3381375"/>
          <p14:tracePt t="14967" x="3970338" y="3389313"/>
          <p14:tracePt t="14976" x="3970338" y="3397250"/>
          <p14:tracePt t="14984" x="3970338" y="3405188"/>
          <p14:tracePt t="14991" x="3970338" y="3413125"/>
          <p14:tracePt t="15000" x="3970338" y="3421063"/>
          <p14:tracePt t="15140" x="3970338" y="3413125"/>
          <p14:tracePt t="15148" x="3970338" y="3405188"/>
          <p14:tracePt t="15155" x="3978275" y="3389313"/>
          <p14:tracePt t="15164" x="3978275" y="3373438"/>
          <p14:tracePt t="15172" x="3978275" y="3365500"/>
          <p14:tracePt t="15180" x="3978275" y="3349625"/>
          <p14:tracePt t="15187" x="3978275" y="3333750"/>
          <p14:tracePt t="15196" x="3970338" y="3325813"/>
          <p14:tracePt t="15220" x="3954463" y="3325813"/>
          <p14:tracePt t="15225" x="3938588" y="3325813"/>
          <p14:tracePt t="15234" x="3930650" y="3333750"/>
          <p14:tracePt t="15242" x="3914775" y="3349625"/>
          <p14:tracePt t="15250" x="3898900" y="3365500"/>
          <p14:tracePt t="15258" x="3883025" y="3389313"/>
          <p14:tracePt t="15266" x="3867150" y="3421063"/>
          <p14:tracePt t="15273" x="3851275" y="3452813"/>
          <p14:tracePt t="15281" x="3843338" y="3476625"/>
          <p14:tracePt t="15290" x="3833813" y="3500438"/>
          <p14:tracePt t="15297" x="3833813" y="3508375"/>
          <p14:tracePt t="15306" x="3833813" y="3524250"/>
          <p14:tracePt t="15312" x="3833813" y="3540125"/>
          <p14:tracePt t="15336" x="3843338" y="3540125"/>
          <p14:tracePt t="15356" x="3851275" y="3540125"/>
          <p14:tracePt t="15499" x="3851275" y="3532188"/>
          <p14:tracePt t="15507" x="3851275" y="3524250"/>
          <p14:tracePt t="15515" x="3859213" y="3516313"/>
          <p14:tracePt t="15524" x="3859213" y="3500438"/>
          <p14:tracePt t="15540" x="3859213" y="3492500"/>
          <p14:tracePt t="15555" x="3859213" y="3484563"/>
          <p14:tracePt t="15634" x="3859213" y="3476625"/>
          <p14:tracePt t="15662" x="3859213" y="3468688"/>
          <p14:tracePt t="15674" x="3859213" y="3460750"/>
          <p14:tracePt t="15687" x="3851275" y="3452813"/>
          <p14:tracePt t="15696" x="3851275" y="3444875"/>
          <p14:tracePt t="15704" x="3851275" y="3436938"/>
          <p14:tracePt t="15732" x="3843338" y="3429000"/>
          <p14:tracePt t="15752" x="3843338" y="3421063"/>
          <p14:tracePt t="15772" x="3833813" y="3421063"/>
          <p14:tracePt t="15778" x="3825875" y="3421063"/>
          <p14:tracePt t="15785" x="3825875" y="3413125"/>
          <p14:tracePt t="15798" x="3825875" y="3405188"/>
          <p14:tracePt t="15806" x="3825875" y="3397250"/>
          <p14:tracePt t="15822" x="3825875" y="3389313"/>
          <p14:tracePt t="15830" x="3825875" y="3381375"/>
          <p14:tracePt t="15837" x="3825875" y="3373438"/>
          <p14:tracePt t="15846" x="3817938" y="3373438"/>
          <p14:tracePt t="15854" x="3817938" y="3365500"/>
          <p14:tracePt t="15860" x="3817938" y="3349625"/>
          <p14:tracePt t="15876" x="3810000" y="3341688"/>
          <p14:tracePt t="15887" x="3802063" y="3333750"/>
          <p14:tracePt t="15896" x="3802063" y="3325813"/>
          <p14:tracePt t="15910" x="3802063" y="3317875"/>
          <p14:tracePt t="15912" x="3786188" y="3309938"/>
          <p14:tracePt t="15920" x="3770313" y="3302000"/>
          <p14:tracePt t="15928" x="3762375" y="3294063"/>
          <p14:tracePt t="15936" x="3746500" y="3294063"/>
          <p14:tracePt t="15944" x="3730625" y="3294063"/>
          <p14:tracePt t="15958" x="3714750" y="3294063"/>
          <p14:tracePt t="15966" x="3706813" y="3294063"/>
          <p14:tracePt t="16030" x="3706813" y="3278188"/>
          <p14:tracePt t="16038" x="3714750" y="3262313"/>
          <p14:tracePt t="16046" x="3722688" y="3252788"/>
          <p14:tracePt t="16052" x="3730625" y="3236913"/>
          <p14:tracePt t="16060" x="3730625" y="3228975"/>
          <p14:tracePt t="16068" x="3738563" y="3221038"/>
          <p14:tracePt t="16076" x="3746500" y="3213100"/>
          <p14:tracePt t="16083" x="3746500" y="3205163"/>
          <p14:tracePt t="16132" x="3754438" y="3205163"/>
          <p14:tracePt t="16272" x="3746500" y="3205163"/>
          <p14:tracePt t="16280" x="3746500" y="3213100"/>
          <p14:tracePt t="16324" x="3738563" y="3213100"/>
          <p14:tracePt t="16330" x="3738563" y="3221038"/>
          <p14:tracePt t="16362" x="3730625" y="3221038"/>
          <p14:tracePt t="16420" x="3738563" y="3213100"/>
          <p14:tracePt t="16427" x="3746500" y="3197225"/>
          <p14:tracePt t="16435" x="3762375" y="3173413"/>
          <p14:tracePt t="16443" x="3786188" y="3149600"/>
          <p14:tracePt t="16451" x="3817938" y="3117850"/>
          <p14:tracePt t="16459" x="3851275" y="3078163"/>
          <p14:tracePt t="16467" x="3875088" y="3054350"/>
          <p14:tracePt t="16475" x="3898900" y="3038475"/>
          <p14:tracePt t="16483" x="3914775" y="3030538"/>
          <p14:tracePt t="16491" x="3914775" y="3022600"/>
          <p14:tracePt t="16796" x="3898900" y="3046413"/>
          <p14:tracePt t="16804" x="3890963" y="3054350"/>
          <p14:tracePt t="16812" x="3883025" y="3070225"/>
          <p14:tracePt t="16820" x="3875088" y="3086100"/>
          <p14:tracePt t="16828" x="3867150" y="3109913"/>
          <p14:tracePt t="16836" x="3867150" y="3125788"/>
          <p14:tracePt t="16843" x="3859213" y="3133725"/>
          <p14:tracePt t="16851" x="3851275" y="3165475"/>
          <p14:tracePt t="16860" x="3851275" y="3197225"/>
          <p14:tracePt t="16868" x="3851275" y="3221038"/>
          <p14:tracePt t="16873" x="3851275" y="3236913"/>
          <p14:tracePt t="16881" x="3851275" y="3252788"/>
          <p14:tracePt t="16890" x="3851275" y="3278188"/>
          <p14:tracePt t="16909" x="3851275" y="3309938"/>
          <p14:tracePt t="16913" x="3851275" y="3325813"/>
          <p14:tracePt t="16922" x="3851275" y="3333750"/>
          <p14:tracePt t="17037" x="3843338" y="3317875"/>
          <p14:tracePt t="17044" x="3825875" y="3309938"/>
          <p14:tracePt t="17051" x="3817938" y="3302000"/>
          <p14:tracePt t="17058" x="3802063" y="3294063"/>
          <p14:tracePt t="17066" x="3778250" y="3294063"/>
          <p14:tracePt t="17073" x="3762375" y="3294063"/>
          <p14:tracePt t="17082" x="3754438" y="3294063"/>
          <p14:tracePt t="17090" x="3738563" y="3294063"/>
          <p14:tracePt t="17151" x="3746500" y="3302000"/>
          <p14:tracePt t="17167" x="3762375" y="3302000"/>
          <p14:tracePt t="17175" x="3770313" y="3302000"/>
          <p14:tracePt t="17191" x="3786188" y="3302000"/>
          <p14:tracePt t="17199" x="3802063" y="3286125"/>
          <p14:tracePt t="17207" x="3802063" y="3278188"/>
          <p14:tracePt t="17215" x="3810000" y="3270250"/>
          <p14:tracePt t="17281" x="3810000" y="3278188"/>
          <p14:tracePt t="17290" x="3802063" y="3286125"/>
          <p14:tracePt t="17326" x="3794125" y="3294063"/>
          <p14:tracePt t="17334" x="3794125" y="3302000"/>
          <p14:tracePt t="17352" x="3786188" y="3309938"/>
          <p14:tracePt t="17465" x="3794125" y="3309938"/>
          <p14:tracePt t="17473" x="3802063" y="3309938"/>
          <p14:tracePt t="17482" x="3810000" y="3309938"/>
          <p14:tracePt t="17490" x="3817938" y="3302000"/>
          <p14:tracePt t="17497" x="3825875" y="3302000"/>
          <p14:tracePt t="17510" x="3825875" y="3294063"/>
          <p14:tracePt t="17939" x="3833813" y="3278188"/>
          <p14:tracePt t="17947" x="3843338" y="3270250"/>
          <p14:tracePt t="17955" x="3851275" y="3262313"/>
          <p14:tracePt t="17964" x="3851275" y="3244850"/>
          <p14:tracePt t="17972" x="3859213" y="3228975"/>
          <p14:tracePt t="17980" x="3859213" y="3221038"/>
          <p14:tracePt t="18206" x="3867150" y="3221038"/>
          <p14:tracePt t="18217" x="3875088" y="3221038"/>
          <p14:tracePt t="18226" x="3890963" y="3221038"/>
          <p14:tracePt t="18234" x="3914775" y="3205163"/>
          <p14:tracePt t="18242" x="3962400" y="3189288"/>
          <p14:tracePt t="18250" x="3978275" y="3189288"/>
          <p14:tracePt t="18257" x="3994150" y="3181350"/>
          <p14:tracePt t="18265" x="4010025" y="3181350"/>
          <p14:tracePt t="18282" x="4017963" y="3181350"/>
          <p14:tracePt t="18288" x="4025900" y="3181350"/>
          <p14:tracePt t="18296" x="4033838" y="3189288"/>
          <p14:tracePt t="18311" x="4041775" y="3189288"/>
          <p14:tracePt t="18320" x="4049713" y="3189288"/>
          <p14:tracePt t="18336" x="4057650" y="3189288"/>
          <p14:tracePt t="18343" x="4065588" y="3189288"/>
          <p14:tracePt t="18359" x="4073525" y="3189288"/>
          <p14:tracePt t="18446" x="4073525" y="3197225"/>
          <p14:tracePt t="18454" x="4002088" y="3213100"/>
          <p14:tracePt t="18462" x="3890963" y="3236913"/>
          <p14:tracePt t="18467" x="3802063" y="3236913"/>
          <p14:tracePt t="18475" x="3722688" y="3236913"/>
          <p14:tracePt t="18484" x="3667125" y="3236913"/>
          <p14:tracePt t="18491" x="3627438" y="3236913"/>
          <p14:tracePt t="18500" x="3595688" y="3236913"/>
          <p14:tracePt t="18508" x="3571875" y="3236913"/>
          <p14:tracePt t="18516" x="3540125" y="3236913"/>
          <p14:tracePt t="18524" x="3524250" y="3236913"/>
          <p14:tracePt t="18532" x="3508375" y="3236913"/>
          <p14:tracePt t="18540" x="3492500" y="3236913"/>
          <p14:tracePt t="18570" x="3484563" y="3236913"/>
          <p14:tracePt t="18577" x="3476625" y="3236913"/>
          <p14:tracePt t="18614" x="3467100" y="3236913"/>
          <p14:tracePt t="18704" x="3467100" y="3244850"/>
          <p14:tracePt t="18712" x="3467100" y="3262313"/>
          <p14:tracePt t="18720" x="3476625" y="3278188"/>
          <p14:tracePt t="18728" x="3476625" y="3286125"/>
          <p14:tracePt t="18736" x="3492500" y="3302000"/>
          <p14:tracePt t="18741" x="3508375" y="3309938"/>
          <p14:tracePt t="18750" x="3516313" y="3317875"/>
          <p14:tracePt t="18757" x="3524250" y="3317875"/>
          <p14:tracePt t="18773" x="3532188" y="3317875"/>
          <p14:tracePt t="18782" x="3540125" y="3317875"/>
          <p14:tracePt t="18790" x="3540125" y="3325813"/>
          <p14:tracePt t="18806" x="3548063" y="3325813"/>
          <p14:tracePt t="19235" x="3540125" y="3333750"/>
          <p14:tracePt t="19243" x="3484563" y="3349625"/>
          <p14:tracePt t="19251" x="3427413" y="3373438"/>
          <p14:tracePt t="19260" x="3363913" y="3389313"/>
          <p14:tracePt t="19267" x="3348038" y="3405188"/>
          <p14:tracePt t="19276" x="3332163" y="3405188"/>
          <p14:tracePt t="19284" x="3316288" y="3405188"/>
          <p14:tracePt t="19289" x="3308350" y="3405188"/>
          <p14:tracePt t="19302" x="3308350" y="3413125"/>
          <p14:tracePt t="19412" x="3324225" y="3413125"/>
          <p14:tracePt t="19420" x="3332163" y="3413125"/>
          <p14:tracePt t="19428" x="3348038" y="3413125"/>
          <p14:tracePt t="19436" x="3363913" y="3413125"/>
          <p14:tracePt t="19444" x="3379788" y="3405188"/>
          <p14:tracePt t="19452" x="3387725" y="3397250"/>
          <p14:tracePt t="19460" x="3403600" y="3389313"/>
          <p14:tracePt t="19468" x="3419475" y="3381375"/>
          <p14:tracePt t="19473" x="3435350" y="3373438"/>
          <p14:tracePt t="19481" x="3443288" y="3365500"/>
          <p14:tracePt t="19489" x="3459163" y="3365500"/>
          <p14:tracePt t="19579" x="3451225" y="3365500"/>
          <p14:tracePt t="19588" x="3443288" y="3365500"/>
          <p14:tracePt t="19595" x="3427413" y="3373438"/>
          <p14:tracePt t="19604" x="3411538" y="3373438"/>
          <p14:tracePt t="19611" x="3395663" y="3381375"/>
          <p14:tracePt t="19619" x="3371850" y="3381375"/>
          <p14:tracePt t="19627" x="3348038" y="3389313"/>
          <p14:tracePt t="19635" x="3332163" y="3389313"/>
          <p14:tracePt t="19643" x="3316288" y="3397250"/>
          <p14:tracePt t="19651" x="3300413" y="3397250"/>
          <p14:tracePt t="20176" x="3308350" y="3397250"/>
          <p14:tracePt t="20184" x="3316288" y="3389313"/>
          <p14:tracePt t="20461" x="3332163" y="3381375"/>
          <p14:tracePt t="20473" x="3340100" y="3373438"/>
          <p14:tracePt t="20481" x="3355975" y="3373438"/>
          <p14:tracePt t="20487" x="3371850" y="3373438"/>
          <p14:tracePt t="20495" x="3379788" y="3373438"/>
          <p14:tracePt t="20503" x="3403600" y="3373438"/>
          <p14:tracePt t="20512" x="3435350" y="3373438"/>
          <p14:tracePt t="20520" x="3467100" y="3373438"/>
          <p14:tracePt t="20527" x="3500438" y="3381375"/>
          <p14:tracePt t="20536" x="3516313" y="3381375"/>
          <p14:tracePt t="20544" x="3548063" y="3389313"/>
          <p14:tracePt t="20552" x="3579813" y="3389313"/>
          <p14:tracePt t="20560" x="3619500" y="3389313"/>
          <p14:tracePt t="20568" x="3643313" y="3389313"/>
          <p14:tracePt t="20576" x="3675063" y="3381375"/>
          <p14:tracePt t="20584" x="3690938" y="3373438"/>
          <p14:tracePt t="20589" x="3698875" y="3365500"/>
          <p14:tracePt t="20597" x="3714750" y="3365500"/>
          <p14:tracePt t="20606" x="3730625" y="3357563"/>
          <p14:tracePt t="20613" x="3738563" y="3357563"/>
          <p14:tracePt t="20622" x="3746500" y="3349625"/>
          <p14:tracePt t="20630" x="3754438" y="3341688"/>
          <p14:tracePt t="20638" x="3762375" y="3341688"/>
          <p14:tracePt t="20684" x="3762375" y="3333750"/>
          <p14:tracePt t="20728" x="3762375" y="3325813"/>
          <p14:tracePt t="20736" x="3738563" y="3309938"/>
          <p14:tracePt t="20743" x="3706813" y="3294063"/>
          <p14:tracePt t="20752" x="3651250" y="3278188"/>
          <p14:tracePt t="20760" x="3595688" y="3252788"/>
          <p14:tracePt t="20766" x="3532188" y="3236913"/>
          <p14:tracePt t="20774" x="3476625" y="3213100"/>
          <p14:tracePt t="20782" x="3411538" y="3197225"/>
          <p14:tracePt t="20789" x="3371850" y="3189288"/>
          <p14:tracePt t="20797" x="3348038" y="3181350"/>
          <p14:tracePt t="20806" x="3332163" y="3181350"/>
          <p14:tracePt t="20814" x="3324225" y="3181350"/>
          <p14:tracePt t="20822" x="3308350" y="3181350"/>
          <p14:tracePt t="20830" x="3300413" y="3181350"/>
          <p14:tracePt t="20837" x="3292475" y="3181350"/>
          <p14:tracePt t="20949" x="3300413" y="3173413"/>
          <p14:tracePt t="20957" x="3324225" y="3165475"/>
          <p14:tracePt t="20965" x="3355975" y="3157538"/>
          <p14:tracePt t="20973" x="3403600" y="3149600"/>
          <p14:tracePt t="20981" x="3443288" y="3141663"/>
          <p14:tracePt t="20990" x="3492500" y="3125788"/>
          <p14:tracePt t="20997" x="3532188" y="3109913"/>
          <p14:tracePt t="21005" x="3571875" y="3094038"/>
          <p14:tracePt t="21013" x="3587750" y="3086100"/>
          <p14:tracePt t="21022" x="3603625" y="3086100"/>
          <p14:tracePt t="21030" x="3603625" y="3078163"/>
          <p14:tracePt t="21037" x="3611563" y="3078163"/>
          <p14:tracePt t="21087" x="3603625" y="3078163"/>
          <p14:tracePt t="21096" x="3595688" y="3078163"/>
          <p14:tracePt t="21104" x="3579813" y="3086100"/>
          <p14:tracePt t="21111" x="3563938" y="3086100"/>
          <p14:tracePt t="21120" x="3556000" y="3094038"/>
          <p14:tracePt t="21127" x="3548063" y="3094038"/>
          <p14:tracePt t="21136" x="3532188" y="3094038"/>
          <p14:tracePt t="21150" x="3516313" y="3101975"/>
          <p14:tracePt t="21157" x="3508375" y="3101975"/>
          <p14:tracePt t="21173" x="3492500" y="3101975"/>
          <p14:tracePt t="21182" x="3484563" y="3109913"/>
          <p14:tracePt t="21420" x="3476625" y="3109913"/>
          <p14:tracePt t="21432" x="3459163" y="3117850"/>
          <p14:tracePt t="21440" x="3427413" y="3133725"/>
          <p14:tracePt t="21448" x="3371850" y="3157538"/>
          <p14:tracePt t="21455" x="3316288" y="3173413"/>
          <p14:tracePt t="21464" x="3268663" y="3189288"/>
          <p14:tracePt t="21472" x="3228975" y="3213100"/>
          <p14:tracePt t="21480" x="3221038" y="3221038"/>
          <p14:tracePt t="21487" x="3205163" y="3236913"/>
          <p14:tracePt t="21495" x="3189288" y="3244850"/>
          <p14:tracePt t="21502" x="3189288" y="3252788"/>
          <p14:tracePt t="21620" x="3197225" y="3252788"/>
          <p14:tracePt t="21628" x="3205163" y="3252788"/>
          <p14:tracePt t="21636" x="3221038" y="3252788"/>
          <p14:tracePt t="21644" x="3228975" y="3252788"/>
          <p14:tracePt t="21652" x="3244850" y="3252788"/>
          <p14:tracePt t="21660" x="3260725" y="3252788"/>
          <p14:tracePt t="21676" x="3268663" y="3252788"/>
          <p14:tracePt t="21721" x="3276600" y="3252788"/>
          <p14:tracePt t="21864" x="3268663" y="3262313"/>
          <p14:tracePt t="21877" x="3260725" y="3262313"/>
          <p14:tracePt t="21886" x="3252788" y="3262313"/>
          <p14:tracePt t="21894" x="3244850" y="3270250"/>
          <p14:tracePt t="21905" x="3236913" y="3270250"/>
          <p14:tracePt t="21910" x="3228975" y="3270250"/>
          <p14:tracePt t="21917" x="3221038" y="3278188"/>
          <p14:tracePt t="21926" x="3213100" y="3278188"/>
          <p14:tracePt t="21934" x="3205163" y="3278188"/>
          <p14:tracePt t="21942" x="3197225" y="3278188"/>
          <p14:tracePt t="21950" x="3197225" y="3286125"/>
          <p14:tracePt t="21964" x="3189288" y="3286125"/>
          <p14:tracePt t="21984" x="3181350" y="3286125"/>
          <p14:tracePt t="22004" x="3181350" y="3294063"/>
          <p14:tracePt t="22012" x="3173413" y="3302000"/>
          <p14:tracePt t="22020" x="3173413" y="3309938"/>
          <p14:tracePt t="22027" x="3165475" y="3325813"/>
          <p14:tracePt t="22036" x="3157538" y="3341688"/>
          <p14:tracePt t="22044" x="3157538" y="3349625"/>
          <p14:tracePt t="22052" x="3149600" y="3373438"/>
          <p14:tracePt t="22058" x="3149600" y="3405188"/>
          <p14:tracePt t="22066" x="3149600" y="3436938"/>
          <p14:tracePt t="22073" x="3149600" y="3476625"/>
          <p14:tracePt t="22084" x="3149600" y="3508375"/>
          <p14:tracePt t="22089" x="3149600" y="3556000"/>
          <p14:tracePt t="22097" x="3157538" y="3605213"/>
          <p14:tracePt t="22106" x="3173413" y="3652838"/>
          <p14:tracePt t="22114" x="3181350" y="3676650"/>
          <p14:tracePt t="22121" x="3197225" y="3708400"/>
          <p14:tracePt t="22130" x="3205163" y="3716338"/>
          <p14:tracePt t="22138" x="3221038" y="3732213"/>
          <p14:tracePt t="22145" x="3221038" y="3748088"/>
          <p14:tracePt t="22151" x="3228975" y="3756025"/>
          <p14:tracePt t="22161" x="3236913" y="3756025"/>
          <p14:tracePt t="22200" x="3252788" y="3732213"/>
          <p14:tracePt t="22208" x="3260725" y="3700463"/>
          <p14:tracePt t="22216" x="3276600" y="3660775"/>
          <p14:tracePt t="22223" x="3284538" y="3605213"/>
          <p14:tracePt t="22232" x="3300413" y="3540125"/>
          <p14:tracePt t="22238" x="3300413" y="3484563"/>
          <p14:tracePt t="22246" x="3300413" y="3429000"/>
          <p14:tracePt t="22254" x="3292475" y="3373438"/>
          <p14:tracePt t="22262" x="3276600" y="3325813"/>
          <p14:tracePt t="22270" x="3260725" y="3309938"/>
          <p14:tracePt t="22278" x="3244850" y="3286125"/>
          <p14:tracePt t="22285" x="3236913" y="3270250"/>
          <p14:tracePt t="22294" x="3221038" y="3252788"/>
          <p14:tracePt t="22302" x="3205163" y="3236913"/>
          <p14:tracePt t="22310" x="3189288" y="3221038"/>
          <p14:tracePt t="22317" x="3181350" y="3221038"/>
          <p14:tracePt t="22326" x="3173413" y="3213100"/>
          <p14:tracePt t="22334" x="3165475" y="3205163"/>
          <p14:tracePt t="22341" x="3157538" y="3197225"/>
          <p14:tracePt t="22356" x="3141663" y="3197225"/>
          <p14:tracePt t="22384" x="3133725" y="3197225"/>
          <p14:tracePt t="22392" x="3117850" y="3205163"/>
          <p14:tracePt t="22400" x="3100388" y="3221038"/>
          <p14:tracePt t="22407" x="3084513" y="3236913"/>
          <p14:tracePt t="22416" x="3068638" y="3262313"/>
          <p14:tracePt t="22423" x="3044825" y="3302000"/>
          <p14:tracePt t="22432" x="3028950" y="3349625"/>
          <p14:tracePt t="22439" x="3005138" y="3397250"/>
          <p14:tracePt t="22446" x="2989263" y="3444875"/>
          <p14:tracePt t="22453" x="2973388" y="3484563"/>
          <p14:tracePt t="22462" x="2973388" y="3532188"/>
          <p14:tracePt t="22470" x="2973388" y="3571875"/>
          <p14:tracePt t="22477" x="2973388" y="3613150"/>
          <p14:tracePt t="22486" x="2981325" y="3636963"/>
          <p14:tracePt t="22494" x="2997200" y="3660775"/>
          <p14:tracePt t="22502" x="3005138" y="3676650"/>
          <p14:tracePt t="22510" x="3021013" y="3692525"/>
          <p14:tracePt t="22517" x="3028950" y="3708400"/>
          <p14:tracePt t="22526" x="3036888" y="3708400"/>
          <p14:tracePt t="22548" x="3044825" y="3708400"/>
          <p14:tracePt t="22563" x="3060700" y="3692525"/>
          <p14:tracePt t="22571" x="3076575" y="3668713"/>
          <p14:tracePt t="22580" x="3092450" y="3644900"/>
          <p14:tracePt t="22588" x="3109913" y="3605213"/>
          <p14:tracePt t="22596" x="3117850" y="3548063"/>
          <p14:tracePt t="22603" x="3133725" y="3500438"/>
          <p14:tracePt t="22612" x="3149600" y="3452813"/>
          <p14:tracePt t="22620" x="3149600" y="3405188"/>
          <p14:tracePt t="22627" x="3149600" y="3357563"/>
          <p14:tracePt t="22634" x="3149600" y="3333750"/>
          <p14:tracePt t="22642" x="3149600" y="3317875"/>
          <p14:tracePt t="22650" x="3141663" y="3302000"/>
          <p14:tracePt t="22657" x="3133725" y="3286125"/>
          <p14:tracePt t="22666" x="3125788" y="3286125"/>
          <p14:tracePt t="22674" x="3125788" y="3278188"/>
          <p14:tracePt t="22756" x="3117850" y="3278188"/>
          <p14:tracePt t="22764" x="3109913" y="3294063"/>
          <p14:tracePt t="22771" x="3100388" y="3309938"/>
          <p14:tracePt t="22780" x="3092450" y="3317875"/>
          <p14:tracePt t="22788" x="3084513" y="3333750"/>
          <p14:tracePt t="22796" x="3076575" y="3349625"/>
          <p14:tracePt t="22803" x="3076575" y="3357563"/>
          <p14:tracePt t="22810" x="3068638" y="3373438"/>
          <p14:tracePt t="22817" x="3068638" y="3389313"/>
          <p14:tracePt t="22826" x="3068638" y="3405188"/>
          <p14:tracePt t="22913" x="3076575" y="3389313"/>
          <p14:tracePt t="22921" x="3084513" y="3373438"/>
          <p14:tracePt t="22929" x="3084513" y="3365500"/>
          <p14:tracePt t="22938" x="3084513" y="3349625"/>
          <p14:tracePt t="22945" x="3084513" y="3341688"/>
          <p14:tracePt t="22951" x="3084513" y="3325813"/>
          <p14:tracePt t="22959" x="3084513" y="3317875"/>
          <p14:tracePt t="22967" x="3084513" y="3309938"/>
          <p14:tracePt t="23139" x="3084513" y="3317875"/>
          <p14:tracePt t="23147" x="3084513" y="3341688"/>
          <p14:tracePt t="23155" x="3084513" y="3373438"/>
          <p14:tracePt t="23163" x="3084513" y="3405188"/>
          <p14:tracePt t="23172" x="3084513" y="3444875"/>
          <p14:tracePt t="23180" x="3092450" y="3460750"/>
          <p14:tracePt t="23188" x="3100388" y="3484563"/>
          <p14:tracePt t="23196" x="3100388" y="3500438"/>
          <p14:tracePt t="23203" x="3109913" y="3516313"/>
          <p14:tracePt t="23217" x="3109913" y="3524250"/>
          <p14:tracePt t="23290" x="3117850" y="3524250"/>
          <p14:tracePt t="23296" x="3125788" y="3508375"/>
          <p14:tracePt t="23303" x="3141663" y="3460750"/>
          <p14:tracePt t="23311" x="3157538" y="3405188"/>
          <p14:tracePt t="23320" x="3157538" y="3365500"/>
          <p14:tracePt t="23327" x="3165475" y="3333750"/>
          <p14:tracePt t="23336" x="3165475" y="3309938"/>
          <p14:tracePt t="23343" x="3165475" y="3302000"/>
          <p14:tracePt t="23352" x="3165475" y="3286125"/>
          <p14:tracePt t="23360" x="3165475" y="3278188"/>
          <p14:tracePt t="23376" x="3165475" y="3270250"/>
          <p14:tracePt t="23450" x="3157538" y="3286125"/>
          <p14:tracePt t="23457" x="3149600" y="3302000"/>
          <p14:tracePt t="23466" x="3141663" y="3317875"/>
          <p14:tracePt t="23474" x="3133725" y="3341688"/>
          <p14:tracePt t="23480" x="3125788" y="3357563"/>
          <p14:tracePt t="23487" x="3117850" y="3381375"/>
          <p14:tracePt t="23496" x="3117850" y="3397250"/>
          <p14:tracePt t="23504" x="3117850" y="3413125"/>
          <p14:tracePt t="23512" x="3117850" y="3429000"/>
          <p14:tracePt t="23519" x="3117850" y="3436938"/>
          <p14:tracePt t="23528" x="3117850" y="3452813"/>
          <p14:tracePt t="23535" x="3117850" y="3468688"/>
          <p14:tracePt t="23552" x="3125788" y="3468688"/>
          <p14:tracePt t="23614" x="3133725" y="3468688"/>
          <p14:tracePt t="23625" x="3141663" y="3460750"/>
          <p14:tracePt t="23642" x="3141663" y="3444875"/>
          <p14:tracePt t="23650" x="3149600" y="3429000"/>
          <p14:tracePt t="23657" x="3149600" y="3421063"/>
          <p14:tracePt t="23666" x="3149600" y="3413125"/>
          <p14:tracePt t="23674" x="3149600" y="3405188"/>
          <p14:tracePt t="23680" x="3149600" y="3397250"/>
          <p14:tracePt t="23696" x="3149600" y="3389313"/>
          <p14:tracePt t="23706" x="3149600" y="3373438"/>
          <p14:tracePt t="23727" x="3149600" y="3365500"/>
          <p14:tracePt t="23736" x="3149600" y="3357563"/>
          <p14:tracePt t="23790" x="3141663" y="3349625"/>
          <p14:tracePt t="25980" x="3133725" y="3341688"/>
          <p14:tracePt t="26029" x="3133725" y="3333750"/>
          <p14:tracePt t="26368" x="3133725" y="3317875"/>
          <p14:tracePt t="26374" x="3133725" y="3309938"/>
          <p14:tracePt t="26382" x="3133725" y="3302000"/>
          <p14:tracePt t="26390" x="3133725" y="3294063"/>
          <p14:tracePt t="26397" x="3133725" y="3286125"/>
          <p14:tracePt t="26405" x="3133725" y="3278188"/>
          <p14:tracePt t="26414" x="3133725" y="3270250"/>
          <p14:tracePt t="26421" x="3133725" y="3262313"/>
          <p14:tracePt t="26430" x="3133725" y="3252788"/>
          <p14:tracePt t="26438" x="3133725" y="3236913"/>
          <p14:tracePt t="26446" x="3133725" y="3221038"/>
          <p14:tracePt t="26453" x="3133725" y="3213100"/>
          <p14:tracePt t="26461" x="3125788" y="3197225"/>
          <p14:tracePt t="26470" x="3125788" y="3181350"/>
          <p14:tracePt t="26617" x="3117850" y="3181350"/>
          <p14:tracePt t="26625" x="3100388" y="3189288"/>
          <p14:tracePt t="26634" x="3092450" y="3213100"/>
          <p14:tracePt t="26641" x="3092450" y="3228975"/>
          <p14:tracePt t="26650" x="3076575" y="3252788"/>
          <p14:tracePt t="26656" x="3076575" y="3262313"/>
          <p14:tracePt t="26664" x="3060700" y="3278188"/>
          <p14:tracePt t="26671" x="3052763" y="3302000"/>
          <p14:tracePt t="26680" x="3044825" y="3317875"/>
          <p14:tracePt t="26688" x="3044825" y="3325813"/>
          <p14:tracePt t="26696" x="3036888" y="3349625"/>
          <p14:tracePt t="26704" x="3028950" y="3365500"/>
          <p14:tracePt t="26711" x="3028950" y="3373438"/>
          <p14:tracePt t="26719" x="3021013" y="3381375"/>
          <p14:tracePt t="26727" x="3021013" y="3389313"/>
          <p14:tracePt t="26736" x="3021013" y="3397250"/>
          <p14:tracePt t="26830" x="3021013" y="3389313"/>
          <p14:tracePt t="26838" x="3021013" y="3373438"/>
          <p14:tracePt t="26844" x="3021013" y="3365500"/>
          <p14:tracePt t="26852" x="3028950" y="3349625"/>
          <p14:tracePt t="26859" x="3028950" y="3333750"/>
          <p14:tracePt t="26867" x="3036888" y="3317875"/>
          <p14:tracePt t="26877" x="3044825" y="3309938"/>
          <p14:tracePt t="26883" x="3052763" y="3294063"/>
          <p14:tracePt t="26904" x="3052763" y="3278188"/>
          <p14:tracePt t="26912" x="3052763" y="3270250"/>
          <p14:tracePt t="27096" x="3052763" y="3278188"/>
          <p14:tracePt t="27103" x="3044825" y="3286125"/>
          <p14:tracePt t="27112" x="3036888" y="3317875"/>
          <p14:tracePt t="27119" x="3028950" y="3325813"/>
          <p14:tracePt t="27127" x="3013075" y="3341688"/>
          <p14:tracePt t="27136" x="3005138" y="3357563"/>
          <p14:tracePt t="27144" x="2989263" y="3373438"/>
          <p14:tracePt t="27152" x="2981325" y="3381375"/>
          <p14:tracePt t="27159" x="2965450" y="3397250"/>
          <p14:tracePt t="27165" x="2965450" y="3413125"/>
          <p14:tracePt t="27174" x="2957513" y="3429000"/>
          <p14:tracePt t="27182" x="2949575" y="3436938"/>
          <p14:tracePt t="27190" x="2933700" y="3452813"/>
          <p14:tracePt t="27197" x="2925763" y="3468688"/>
          <p14:tracePt t="27206" x="2917825" y="3484563"/>
          <p14:tracePt t="27214" x="2901950" y="3500438"/>
          <p14:tracePt t="27221" x="2901950" y="3508375"/>
          <p14:tracePt t="27234" x="2901950" y="3516313"/>
          <p14:tracePt t="27316" x="2917825" y="3508375"/>
          <p14:tracePt t="27323" x="2933700" y="3492500"/>
          <p14:tracePt t="27332" x="2941638" y="3468688"/>
          <p14:tracePt t="27339" x="2957513" y="3452813"/>
          <p14:tracePt t="27348" x="2973388" y="3429000"/>
          <p14:tracePt t="27354" x="2989263" y="3413125"/>
          <p14:tracePt t="27362" x="3005138" y="3405188"/>
          <p14:tracePt t="27369" x="3021013" y="3389313"/>
          <p14:tracePt t="27377" x="3036888" y="3373438"/>
          <p14:tracePt t="27386" x="3044825" y="3357563"/>
          <p14:tracePt t="27394" x="3052763" y="3341688"/>
          <p14:tracePt t="27520" x="3052763" y="3365500"/>
          <p14:tracePt t="27527" x="3052763" y="3373438"/>
          <p14:tracePt t="27536" x="3052763" y="3389313"/>
          <p14:tracePt t="27541" x="3052763" y="3405188"/>
          <p14:tracePt t="27550" x="3044825" y="3413125"/>
          <p14:tracePt t="27557" x="3044825" y="3429000"/>
          <p14:tracePt t="27566" x="3044825" y="3444875"/>
          <p14:tracePt t="27573" x="3044825" y="3452813"/>
          <p14:tracePt t="27582" x="3044825" y="3460750"/>
          <p14:tracePt t="27590" x="3036888" y="3468688"/>
          <p14:tracePt t="27598" x="3036888" y="3476625"/>
          <p14:tracePt t="27687" x="3044825" y="3468688"/>
          <p14:tracePt t="27695" x="3052763" y="3452813"/>
          <p14:tracePt t="27703" x="3068638" y="3444875"/>
          <p14:tracePt t="27711" x="3068638" y="3436938"/>
          <p14:tracePt t="27719" x="3076575" y="3421063"/>
          <p14:tracePt t="27726" x="3084513" y="3421063"/>
          <p14:tracePt t="27734" x="3092450" y="3413125"/>
          <p14:tracePt t="27742" x="3092450" y="3405188"/>
          <p14:tracePt t="27750" x="3100388" y="3397250"/>
          <p14:tracePt t="27757" x="3117850" y="3389313"/>
          <p14:tracePt t="27766" x="3117850" y="3373438"/>
          <p14:tracePt t="27774" x="3125788" y="3357563"/>
          <p14:tracePt t="27782" x="3133725" y="3357563"/>
          <p14:tracePt t="27790" x="3141663" y="3341688"/>
          <p14:tracePt t="27798" x="3157538" y="3325813"/>
          <p14:tracePt t="27803" x="3173413" y="3309938"/>
          <p14:tracePt t="27811" x="3189288" y="3294063"/>
          <p14:tracePt t="27819" x="3197225" y="3286125"/>
          <p14:tracePt t="27827" x="3213100" y="3270250"/>
          <p14:tracePt t="27836" x="3221038" y="3262313"/>
          <p14:tracePt t="27844" x="3236913" y="3244850"/>
          <p14:tracePt t="27852" x="3244850" y="3244850"/>
          <p14:tracePt t="27860" x="3252788" y="3236913"/>
          <p14:tracePt t="27880" x="3252788" y="3228975"/>
          <p14:tracePt t="27887" x="3260725" y="3228975"/>
          <p14:tracePt t="27905" x="3260725" y="3221038"/>
          <p14:tracePt t="28011" x="3260725" y="3213100"/>
          <p14:tracePt t="28240" x="3260725" y="3205163"/>
          <p14:tracePt t="28804" x="3252788" y="3221038"/>
          <p14:tracePt t="28819" x="3252788" y="3236913"/>
          <p14:tracePt t="28827" x="3244850" y="3252788"/>
          <p14:tracePt t="28834" x="3236913" y="3262313"/>
          <p14:tracePt t="28841" x="3236913" y="3278188"/>
          <p14:tracePt t="28849" x="3228975" y="3294063"/>
          <p14:tracePt t="28865" x="3228975" y="3302000"/>
          <p14:tracePt t="28873" x="3221038" y="3309938"/>
          <p14:tracePt t="28881" x="3221038" y="3317875"/>
          <p14:tracePt t="28890" x="3221038" y="3325813"/>
          <p14:tracePt t="28904" x="3221038" y="3333750"/>
          <p14:tracePt t="28905" x="3221038" y="3341688"/>
          <p14:tracePt t="28914" x="3221038" y="3357563"/>
          <p14:tracePt t="28922" x="3221038" y="3365500"/>
          <p14:tracePt t="28927" x="3221038" y="3373438"/>
          <p14:tracePt t="28944" x="3221038" y="3381375"/>
          <p14:tracePt t="29870" x="3221038" y="3373438"/>
          <p14:tracePt t="29878" x="3221038" y="3365500"/>
          <p14:tracePt t="33816" x="3221038" y="3373438"/>
          <p14:tracePt t="33824" x="3165475" y="3405188"/>
          <p14:tracePt t="33831" x="3109913" y="3429000"/>
          <p14:tracePt t="33840" x="3076575" y="3460750"/>
          <p14:tracePt t="33848" x="3060700" y="3468688"/>
          <p14:tracePt t="33854" x="3044825" y="3484563"/>
          <p14:tracePt t="33862" x="3036888" y="3492500"/>
          <p14:tracePt t="33870" x="3028950" y="3492500"/>
          <p14:tracePt t="33922" x="3044825" y="3484563"/>
          <p14:tracePt t="33930" x="3060700" y="3436938"/>
          <p14:tracePt t="33938" x="3076575" y="3389313"/>
          <p14:tracePt t="33946" x="3100388" y="3349625"/>
          <p14:tracePt t="33951" x="3117850" y="3309938"/>
          <p14:tracePt t="33959" x="3133725" y="3278188"/>
          <p14:tracePt t="33968" x="3149600" y="3244850"/>
          <p14:tracePt t="33976" x="3189288" y="3197225"/>
          <p14:tracePt t="33983" x="3205163" y="3165475"/>
          <p14:tracePt t="33992" x="3221038" y="3141663"/>
          <p14:tracePt t="34000" x="3236913" y="3117850"/>
          <p14:tracePt t="34008" x="3252788" y="3101975"/>
          <p14:tracePt t="34015" x="3260725" y="3086100"/>
          <p14:tracePt t="34024" x="3268663" y="3070225"/>
          <p14:tracePt t="34031" x="3268663" y="3062288"/>
          <p14:tracePt t="34038" x="3276600" y="3046413"/>
          <p14:tracePt t="34057" x="3276600" y="3038475"/>
          <p14:tracePt t="34090" x="3260725" y="3038475"/>
          <p14:tracePt t="34097" x="3244850" y="3038475"/>
          <p14:tracePt t="34106" x="3236913" y="3046413"/>
          <p14:tracePt t="34114" x="3221038" y="3054350"/>
          <p14:tracePt t="34122" x="3205163" y="3062288"/>
          <p14:tracePt t="34130" x="3197225" y="3062288"/>
          <p14:tracePt t="34135" x="3197225" y="3070225"/>
          <p14:tracePt t="34143" x="3189288" y="3070225"/>
          <p14:tracePt t="34159" x="3181350" y="3078163"/>
          <p14:tracePt t="34168" x="3173413" y="3094038"/>
          <p14:tracePt t="34176" x="3165475" y="3101975"/>
          <p14:tracePt t="34183" x="3149600" y="3109913"/>
          <p14:tracePt t="34191" x="3133725" y="3125788"/>
          <p14:tracePt t="34200" x="3117850" y="3141663"/>
          <p14:tracePt t="34207" x="3100388" y="3157538"/>
          <p14:tracePt t="34216" x="3092450" y="3173413"/>
          <p14:tracePt t="34222" x="3084513" y="3189288"/>
          <p14:tracePt t="34230" x="3068638" y="3213100"/>
          <p14:tracePt t="34237" x="3068638" y="3228975"/>
          <p14:tracePt t="34246" x="3060700" y="3244850"/>
          <p14:tracePt t="34254" x="3052763" y="3252788"/>
          <p14:tracePt t="34262" x="3052763" y="3270250"/>
          <p14:tracePt t="34270" x="3052763" y="3286125"/>
          <p14:tracePt t="34277" x="3052763" y="3294063"/>
          <p14:tracePt t="34286" x="3052763" y="3302000"/>
          <p14:tracePt t="34294" x="3052763" y="3317875"/>
          <p14:tracePt t="34310" x="3052763" y="3325813"/>
          <p14:tracePt t="34320" x="3052763" y="3333750"/>
          <p14:tracePt t="34406" x="3060700" y="3325813"/>
          <p14:tracePt t="34414" x="3076575" y="3325813"/>
          <p14:tracePt t="34421" x="3092450" y="3317875"/>
          <p14:tracePt t="34437" x="3100388" y="3317875"/>
          <p14:tracePt t="34470" x="3109913" y="3317875"/>
          <p14:tracePt t="34485" x="3109913" y="3333750"/>
          <p14:tracePt t="34507" x="3125788" y="3333750"/>
          <p14:tracePt t="34515" x="3141663" y="3317875"/>
          <p14:tracePt t="34523" x="3165475" y="3286125"/>
          <p14:tracePt t="34532" x="3205163" y="3197225"/>
          <p14:tracePt t="34539" x="3236913" y="3125788"/>
          <p14:tracePt t="34547" x="3260725" y="3062288"/>
          <p14:tracePt t="34555" x="3276600" y="3022600"/>
          <p14:tracePt t="34563" x="3292475" y="2974975"/>
          <p14:tracePt t="34571" x="3316288" y="2919413"/>
          <p14:tracePt t="34580" x="3316288" y="2862263"/>
          <p14:tracePt t="34586" x="3316288" y="2806700"/>
          <p14:tracePt t="34593" x="3316288" y="2751138"/>
          <p14:tracePt t="34601" x="3316288" y="2703513"/>
          <p14:tracePt t="34609" x="3316288" y="2663825"/>
          <p14:tracePt t="34617" x="3308350" y="2616200"/>
          <p14:tracePt t="34626" x="3292475" y="2592388"/>
          <p14:tracePt t="34634" x="3284538" y="2584450"/>
          <p14:tracePt t="34642" x="3268663" y="2566988"/>
          <p14:tracePt t="34650" x="3252788" y="2559050"/>
          <p14:tracePt t="34657" x="3244850" y="2543175"/>
          <p14:tracePt t="34665" x="3236913" y="2527300"/>
          <p14:tracePt t="34674" x="3228975" y="2527300"/>
          <p14:tracePt t="34770" x="3228975" y="2519363"/>
          <p14:tracePt t="35292" x="3213100" y="2527300"/>
          <p14:tracePt t="35337" x="3228975" y="2551113"/>
          <p14:tracePt t="35345" x="3236913" y="2584450"/>
          <p14:tracePt t="35353" x="3252788" y="2616200"/>
          <p14:tracePt t="35361" x="3268663" y="2671763"/>
          <p14:tracePt t="35369" x="3292475" y="2719388"/>
          <p14:tracePt t="35377" x="3308350" y="2767013"/>
          <p14:tracePt t="35385" x="3324225" y="2814638"/>
          <p14:tracePt t="35393" x="3340100" y="2846388"/>
          <p14:tracePt t="35401" x="3355975" y="2870200"/>
          <p14:tracePt t="35409" x="3371850" y="2901950"/>
          <p14:tracePt t="35417" x="3387725" y="2919413"/>
          <p14:tracePt t="35423" x="3403600" y="2935288"/>
          <p14:tracePt t="35432" x="3419475" y="2943225"/>
          <p14:tracePt t="35439" x="3435350" y="2959100"/>
          <p14:tracePt t="35447" x="3443288" y="2974975"/>
          <p14:tracePt t="35456" x="3459163" y="2990850"/>
          <p14:tracePt t="35464" x="3476625" y="3006725"/>
          <p14:tracePt t="35472" x="3492500" y="3014663"/>
          <p14:tracePt t="35480" x="3500438" y="3022600"/>
          <p14:tracePt t="35487" x="3500438" y="3038475"/>
          <p14:tracePt t="35496" x="3508375" y="3038475"/>
          <p14:tracePt t="35504" x="3516313" y="3046413"/>
          <p14:tracePt t="35510" x="3524250" y="3054350"/>
          <p14:tracePt t="35517" x="3524250" y="3062288"/>
          <p14:tracePt t="35526" x="3540125" y="3070225"/>
          <p14:tracePt t="35534" x="3556000" y="3086100"/>
          <p14:tracePt t="35542" x="3571875" y="3086100"/>
          <p14:tracePt t="35550" x="3579813" y="3094038"/>
          <p14:tracePt t="35558" x="3595688" y="3101975"/>
          <p14:tracePt t="35570" x="3595688" y="3109913"/>
          <p14:tracePt t="35585" x="3611563" y="3094038"/>
          <p14:tracePt t="35593" x="3619500" y="3086100"/>
          <p14:tracePt t="35601" x="3627438" y="3070225"/>
          <p14:tracePt t="35609" x="3635375" y="3070225"/>
          <p14:tracePt t="35722" x="3627438" y="3070225"/>
          <p14:tracePt t="35730" x="3627438" y="3078163"/>
          <p14:tracePt t="35744" x="3627438" y="3086100"/>
          <p14:tracePt t="35762" x="3627438" y="3094038"/>
          <p14:tracePt t="35770" x="3627438" y="3101975"/>
          <p14:tracePt t="35777" x="3643313" y="3117850"/>
          <p14:tracePt t="35786" x="3651250" y="3125788"/>
          <p14:tracePt t="35794" x="3667125" y="3133725"/>
          <p14:tracePt t="35802" x="3683000" y="3141663"/>
          <p14:tracePt t="35810" x="3698875" y="3141663"/>
          <p14:tracePt t="35816" x="3706813" y="3149600"/>
          <p14:tracePt t="35824" x="3722688" y="3157538"/>
          <p14:tracePt t="35832" x="3738563" y="3165475"/>
          <p14:tracePt t="35840" x="3754438" y="3181350"/>
          <p14:tracePt t="35848" x="3770313" y="3189288"/>
          <p14:tracePt t="35856" x="3786188" y="3197225"/>
          <p14:tracePt t="35864" x="3802063" y="3213100"/>
          <p14:tracePt t="35872" x="3817938" y="3213100"/>
          <p14:tracePt t="35880" x="3833813" y="3228975"/>
          <p14:tracePt t="35888" x="3843338" y="3244850"/>
          <p14:tracePt t="35896" x="3859213" y="3252788"/>
          <p14:tracePt t="35902" x="3867150" y="3270250"/>
          <p14:tracePt t="35910" x="3883025" y="3286125"/>
          <p14:tracePt t="35918" x="3898900" y="3294063"/>
          <p14:tracePt t="35925" x="3906838" y="3309938"/>
          <p14:tracePt t="35934" x="3922713" y="3325813"/>
          <p14:tracePt t="35942" x="3938588" y="3341688"/>
          <p14:tracePt t="35949" x="3962400" y="3357563"/>
          <p14:tracePt t="35958" x="3978275" y="3373438"/>
          <p14:tracePt t="35965" x="4002088" y="3373438"/>
          <p14:tracePt t="35974" x="4010025" y="3381375"/>
          <p14:tracePt t="35982" x="4025900" y="3389313"/>
          <p14:tracePt t="35990" x="4033838" y="3389313"/>
          <p14:tracePt t="35996" x="4041775" y="3397250"/>
          <p14:tracePt t="36080" x="3994150" y="3389313"/>
          <p14:tracePt t="36086" x="3906838" y="3365500"/>
          <p14:tracePt t="36094" x="3825875" y="3349625"/>
          <p14:tracePt t="36101" x="3738563" y="3325813"/>
          <p14:tracePt t="36110" x="3659188" y="3317875"/>
          <p14:tracePt t="36117" x="3571875" y="3302000"/>
          <p14:tracePt t="36126" x="3516313" y="3302000"/>
          <p14:tracePt t="36133" x="3459163" y="3302000"/>
          <p14:tracePt t="36142" x="3403600" y="3302000"/>
          <p14:tracePt t="36149" x="3379788" y="3302000"/>
          <p14:tracePt t="36158" x="3371850" y="3302000"/>
          <p14:tracePt t="36166" x="3363913" y="3302000"/>
          <p14:tracePt t="36255" x="3371850" y="3302000"/>
          <p14:tracePt t="36264" x="3387725" y="3302000"/>
          <p14:tracePt t="36270" x="3395663" y="3302000"/>
          <p14:tracePt t="36277" x="3403600" y="3302000"/>
          <p14:tracePt t="36285" x="3419475" y="3302000"/>
          <p14:tracePt t="36293" x="3427413" y="3302000"/>
          <p14:tracePt t="36301" x="3435350" y="3302000"/>
          <p14:tracePt t="36309" x="3443288" y="3302000"/>
          <p14:tracePt t="36383" x="3451225" y="3302000"/>
          <p14:tracePt t="36740" x="3443288" y="3294063"/>
          <p14:tracePt t="36748" x="3427413" y="3278188"/>
          <p14:tracePt t="36755" x="3411538" y="3252788"/>
          <p14:tracePt t="36764" x="3403600" y="3236913"/>
          <p14:tracePt t="36772" x="3379788" y="3221038"/>
          <p14:tracePt t="36780" x="3340100" y="3197225"/>
          <p14:tracePt t="36788" x="3308350" y="3181350"/>
          <p14:tracePt t="36796" x="3292475" y="3165475"/>
          <p14:tracePt t="36804" x="3284538" y="3149600"/>
          <p14:tracePt t="36811" x="3268663" y="3141663"/>
          <p14:tracePt t="36820" x="3252788" y="3133725"/>
          <p14:tracePt t="36828" x="3236913" y="3133725"/>
          <p14:tracePt t="36833" x="3228975" y="3125788"/>
          <p14:tracePt t="36842" x="3213100" y="3117850"/>
          <p14:tracePt t="36849" x="3197225" y="3117850"/>
          <p14:tracePt t="36857" x="3189288" y="3117850"/>
          <p14:tracePt t="36865" x="3173413" y="3117850"/>
          <p14:tracePt t="36873" x="3157538" y="3117850"/>
          <p14:tracePt t="36885" x="3149600" y="3117850"/>
          <p14:tracePt t="36890" x="3141663" y="3117850"/>
          <p14:tracePt t="36897" x="3133725" y="3117850"/>
          <p14:tracePt t="36906" x="3125788" y="3133725"/>
          <p14:tracePt t="36914" x="3109913" y="3149600"/>
          <p14:tracePt t="36920" x="3084513" y="3173413"/>
          <p14:tracePt t="36928" x="3068638" y="3197225"/>
          <p14:tracePt t="36936" x="3052763" y="3221038"/>
          <p14:tracePt t="36943" x="3028950" y="3252788"/>
          <p14:tracePt t="36952" x="3005138" y="3302000"/>
          <p14:tracePt t="36960" x="2989263" y="3341688"/>
          <p14:tracePt t="36968" x="2973388" y="3365500"/>
          <p14:tracePt t="36976" x="2973388" y="3405188"/>
          <p14:tracePt t="36984" x="2973388" y="3436938"/>
          <p14:tracePt t="36992" x="2973388" y="3468688"/>
          <p14:tracePt t="37000" x="2981325" y="3484563"/>
          <p14:tracePt t="37007" x="2997200" y="3508375"/>
          <p14:tracePt t="37014" x="3021013" y="3524250"/>
          <p14:tracePt t="37022" x="3044825" y="3540125"/>
          <p14:tracePt t="37030" x="3076575" y="3540125"/>
          <p14:tracePt t="37038" x="3092450" y="3540125"/>
          <p14:tracePt t="37046" x="3125788" y="3532188"/>
          <p14:tracePt t="37054" x="3149600" y="3516313"/>
          <p14:tracePt t="37062" x="3173413" y="3500438"/>
          <p14:tracePt t="37070" x="3189288" y="3484563"/>
          <p14:tracePt t="37078" x="3205163" y="3468688"/>
          <p14:tracePt t="37086" x="3221038" y="3452813"/>
          <p14:tracePt t="37094" x="3228975" y="3436938"/>
          <p14:tracePt t="37101" x="3236913" y="3429000"/>
          <p14:tracePt t="37107" x="3236913" y="3413125"/>
          <p14:tracePt t="37115" x="3236913" y="3397250"/>
          <p14:tracePt t="37124" x="3236913" y="3389313"/>
          <p14:tracePt t="37132" x="3236913" y="3373438"/>
          <p14:tracePt t="37140" x="3236913" y="3357563"/>
          <p14:tracePt t="37147" x="3221038" y="3349625"/>
          <p14:tracePt t="37156" x="3197225" y="3349625"/>
          <p14:tracePt t="37163" x="3173413" y="3349625"/>
          <p14:tracePt t="37172" x="3141663" y="3349625"/>
          <p14:tracePt t="37180" x="3100388" y="3365500"/>
          <p14:tracePt t="37187" x="3052763" y="3381375"/>
          <p14:tracePt t="37194" x="3021013" y="3397250"/>
          <p14:tracePt t="37202" x="2997200" y="3413125"/>
          <p14:tracePt t="37210" x="2981325" y="3429000"/>
          <p14:tracePt t="37217" x="2973388" y="3436938"/>
          <p14:tracePt t="37328" x="2981325" y="3436938"/>
          <p14:tracePt t="37340" x="2981325" y="3429000"/>
          <p14:tracePt t="37347" x="2989263" y="3421063"/>
          <p14:tracePt t="37438" x="2989263" y="3413125"/>
          <p14:tracePt t="37461" x="2997200" y="3413125"/>
          <p14:tracePt t="37552" x="2997200" y="3405188"/>
          <p14:tracePt t="37727" x="3005138" y="3405188"/>
          <p14:tracePt t="37753" x="3005138" y="3397250"/>
          <p14:tracePt t="37774" x="3005138" y="3389313"/>
          <p14:tracePt t="37781" x="3005138" y="3381375"/>
          <p14:tracePt t="37798" x="3013075" y="3373438"/>
          <p14:tracePt t="37806" x="3013075" y="3365500"/>
          <p14:tracePt t="37814" x="3013075" y="3357563"/>
          <p14:tracePt t="37836" x="3021013" y="3349625"/>
          <p14:tracePt t="37844" x="3021013" y="3341688"/>
          <p14:tracePt t="37852" x="3021013" y="3333750"/>
          <p14:tracePt t="37934" x="3028950" y="3325813"/>
          <p14:tracePt t="38134" x="3036888" y="3317875"/>
          <p14:tracePt t="38150" x="3044825" y="3317875"/>
          <p14:tracePt t="38158" x="3052763" y="3302000"/>
          <p14:tracePt t="38165" x="3060700" y="3294063"/>
          <p14:tracePt t="38174" x="3068638" y="3286125"/>
          <p14:tracePt t="38181" x="3076575" y="3278188"/>
          <p14:tracePt t="38190" x="3076575" y="3270250"/>
          <p14:tracePt t="38399" x="3084513" y="3262313"/>
          <p14:tracePt t="38407" x="3092450" y="3252788"/>
          <p14:tracePt t="38415" x="3092450" y="3244850"/>
          <p14:tracePt t="38502" x="3084513" y="3252788"/>
          <p14:tracePt t="38510" x="3084513" y="3262313"/>
          <p14:tracePt t="38517" x="3084513" y="3270250"/>
          <p14:tracePt t="38526" x="3084513" y="3278188"/>
          <p14:tracePt t="38572" x="3092450" y="3278188"/>
          <p14:tracePt t="38580" x="3100388" y="3278188"/>
          <p14:tracePt t="38713" x="3100388" y="3286125"/>
          <p14:tracePt t="38756" x="3100388" y="3294063"/>
          <p14:tracePt t="38771" x="3100388" y="3302000"/>
          <p14:tracePt t="38780" x="3100388" y="3309938"/>
          <p14:tracePt t="38788" x="3100388" y="3325813"/>
          <p14:tracePt t="38840" x="3100388" y="3333750"/>
          <p14:tracePt t="38848" x="3100388" y="3341688"/>
          <p14:tracePt t="38854" x="3100388" y="3349625"/>
          <p14:tracePt t="39024" x="3109913" y="3325813"/>
          <p14:tracePt t="39031" x="3117850" y="3317875"/>
          <p14:tracePt t="39037" x="3133725" y="3302000"/>
          <p14:tracePt t="39047" x="3141663" y="3286125"/>
          <p14:tracePt t="39056" x="3157538" y="3270250"/>
          <p14:tracePt t="39062" x="3165475" y="3262313"/>
          <p14:tracePt t="39072" x="3165475" y="3244850"/>
          <p14:tracePt t="39080" x="3165475" y="3236913"/>
          <p14:tracePt t="39086" x="3165475" y="3228975"/>
          <p14:tracePt t="39146" x="3173413" y="3228975"/>
          <p14:tracePt t="39157" x="3173413" y="3221038"/>
          <p14:tracePt t="39278" x="3165475" y="3221038"/>
          <p14:tracePt t="39286" x="3157538" y="3221038"/>
          <p14:tracePt t="39294" x="3157538" y="3228975"/>
          <p14:tracePt t="39649" x="3149600" y="3236913"/>
          <p14:tracePt t="39657" x="3141663" y="3244850"/>
          <p14:tracePt t="39665" x="3133725" y="3244850"/>
          <p14:tracePt t="39674" x="3125788" y="3244850"/>
          <p14:tracePt t="39690" x="3117850" y="3244850"/>
          <p14:tracePt t="39697" x="3109913" y="3244850"/>
          <p14:tracePt t="39722" x="3100388" y="3244850"/>
          <p14:tracePt t="39772" x="3092450" y="3244850"/>
          <p14:tracePt t="39792" x="3084513" y="3244850"/>
          <p14:tracePt t="39850" x="3076575" y="3244850"/>
          <p14:tracePt t="39857" x="3068638" y="3244850"/>
          <p14:tracePt t="39865" x="3060700" y="3262313"/>
          <p14:tracePt t="39874" x="3052763" y="3262313"/>
          <p14:tracePt t="39881" x="3044825" y="3270250"/>
          <p14:tracePt t="39890" x="3028950" y="3270250"/>
          <p14:tracePt t="39906" x="3021013" y="3278188"/>
          <p14:tracePt t="40021" x="3028950" y="3262313"/>
          <p14:tracePt t="40030" x="3044825" y="3244850"/>
          <p14:tracePt t="40037" x="3060700" y="3228975"/>
          <p14:tracePt t="40046" x="3076575" y="3221038"/>
          <p14:tracePt t="40053" x="3092450" y="3205163"/>
          <p14:tracePt t="40062" x="3100388" y="3189288"/>
          <p14:tracePt t="40070" x="3117850" y="3173413"/>
          <p14:tracePt t="40077" x="3125788" y="3165475"/>
          <p14:tracePt t="40086" x="3141663" y="3165475"/>
          <p14:tracePt t="40094" x="3141663" y="3157538"/>
          <p14:tracePt t="40144" x="3141663" y="3149600"/>
          <p14:tracePt t="40193" x="3149600" y="3149600"/>
          <p14:tracePt t="40206" x="3157538" y="3157538"/>
          <p14:tracePt t="40214" x="3157538" y="3165475"/>
          <p14:tracePt t="40222" x="3165475" y="3181350"/>
          <p14:tracePt t="40230" x="3165475" y="3189288"/>
          <p14:tracePt t="40238" x="3165475" y="3205163"/>
          <p14:tracePt t="40246" x="3165475" y="3221038"/>
          <p14:tracePt t="40254" x="3165475" y="3228975"/>
          <p14:tracePt t="40262" x="3165475" y="3244850"/>
          <p14:tracePt t="40270" x="3165475" y="3262313"/>
          <p14:tracePt t="40278" x="3165475" y="3270250"/>
          <p14:tracePt t="40284" x="3157538" y="3278188"/>
          <p14:tracePt t="40292" x="3157538" y="3294063"/>
          <p14:tracePt t="40300" x="3157538" y="3302000"/>
          <p14:tracePt t="40312" x="3157538" y="3309938"/>
          <p14:tracePt t="40320" x="3157538" y="3317875"/>
          <p14:tracePt t="40328" x="3157538" y="3325813"/>
          <p14:tracePt t="40351" x="3157538" y="3333750"/>
          <p14:tracePt t="40360" x="3157538" y="3341688"/>
          <p14:tracePt t="42642" x="3157538" y="3333750"/>
          <p14:tracePt t="42650" x="3157538" y="3325813"/>
          <p14:tracePt t="42662" x="3157538" y="3317875"/>
          <p14:tracePt t="42670" x="3157538" y="3302000"/>
          <p14:tracePt t="42690" x="3157538" y="3294063"/>
          <p14:tracePt t="42697" x="3157538" y="3278188"/>
          <p14:tracePt t="42704" x="3165475" y="3278188"/>
          <p14:tracePt t="42712" x="3165475" y="3262313"/>
          <p14:tracePt t="42722" x="3173413" y="3244850"/>
          <p14:tracePt t="42728" x="3181350" y="3244850"/>
          <p14:tracePt t="42736" x="3189288" y="3236913"/>
          <p14:tracePt t="42744" x="3189288" y="3228975"/>
          <p14:tracePt t="42751" x="3197225" y="3213100"/>
          <p14:tracePt t="42760" x="3213100" y="3205163"/>
          <p14:tracePt t="42768" x="3228975" y="3189288"/>
          <p14:tracePt t="42776" x="3244850" y="3173413"/>
          <p14:tracePt t="42784" x="3252788" y="3157538"/>
          <p14:tracePt t="42792" x="3268663" y="3141663"/>
          <p14:tracePt t="42800" x="3276600" y="3133725"/>
          <p14:tracePt t="42808" x="3292475" y="3117850"/>
          <p14:tracePt t="42814" x="3308350" y="3094038"/>
          <p14:tracePt t="42822" x="3324225" y="3062288"/>
          <p14:tracePt t="42829" x="3340100" y="3038475"/>
          <p14:tracePt t="42838" x="3355975" y="3014663"/>
          <p14:tracePt t="42845" x="3363913" y="2998788"/>
          <p14:tracePt t="42854" x="3371850" y="2974975"/>
          <p14:tracePt t="42862" x="3387725" y="2959100"/>
          <p14:tracePt t="42869" x="3395663" y="2943225"/>
          <p14:tracePt t="42878" x="3403600" y="2935288"/>
          <p14:tracePt t="42897" x="3411538" y="2927350"/>
          <p14:tracePt t="42947" x="3411538" y="2935288"/>
          <p14:tracePt t="42955" x="3403600" y="2951163"/>
          <p14:tracePt t="42963" x="3395663" y="2967038"/>
          <p14:tracePt t="42971" x="3387725" y="3014663"/>
          <p14:tracePt t="42979" x="3371850" y="3046413"/>
          <p14:tracePt t="42987" x="3355975" y="3078163"/>
          <p14:tracePt t="42995" x="3340100" y="3101975"/>
          <p14:tracePt t="43003" x="3324225" y="3125788"/>
          <p14:tracePt t="43012" x="3316288" y="3149600"/>
          <p14:tracePt t="43020" x="3308350" y="3157538"/>
          <p14:tracePt t="43025" x="3300413" y="3165475"/>
          <p14:tracePt t="43089" x="3300413" y="3157538"/>
          <p14:tracePt t="43097" x="3308350" y="3125788"/>
          <p14:tracePt t="43105" x="3316288" y="3094038"/>
          <p14:tracePt t="43112" x="3324225" y="3046413"/>
          <p14:tracePt t="43120" x="3332163" y="2990850"/>
          <p14:tracePt t="43127" x="3355975" y="2943225"/>
          <p14:tracePt t="43136" x="3355975" y="2909888"/>
          <p14:tracePt t="43144" x="3363913" y="2886075"/>
          <p14:tracePt t="43151" x="3371850" y="2870200"/>
          <p14:tracePt t="43160" x="3371850" y="2854325"/>
          <p14:tracePt t="43167" x="3371850" y="2846388"/>
          <p14:tracePt t="43245" x="3371850" y="2862263"/>
          <p14:tracePt t="43254" x="3363913" y="2878138"/>
          <p14:tracePt t="43262" x="3348038" y="2919413"/>
          <p14:tracePt t="43270" x="3332163" y="2951163"/>
          <p14:tracePt t="43277" x="3316288" y="2974975"/>
          <p14:tracePt t="43286" x="3300413" y="2982913"/>
          <p14:tracePt t="43294" x="3284538" y="2998788"/>
          <p14:tracePt t="43302" x="3276600" y="3014663"/>
          <p14:tracePt t="43310" x="3276600" y="3022600"/>
          <p14:tracePt t="43315" x="3268663" y="3030538"/>
          <p14:tracePt t="43372" x="3268663" y="3006725"/>
          <p14:tracePt t="43379" x="3284538" y="2990850"/>
          <p14:tracePt t="43388" x="3300413" y="2974975"/>
          <p14:tracePt t="43395" x="3308350" y="2959100"/>
          <p14:tracePt t="43404" x="3316288" y="2943225"/>
          <p14:tracePt t="43412" x="3332163" y="2927350"/>
          <p14:tracePt t="43417" x="3332163" y="2919413"/>
          <p14:tracePt t="43427" x="3340100" y="2901950"/>
          <p14:tracePt t="43434" x="3340100" y="2886075"/>
          <p14:tracePt t="45760" x="3340100" y="2878138"/>
          <p14:tracePt t="45768" x="3332163" y="2870200"/>
          <p14:tracePt t="46077" x="3324225" y="2870200"/>
          <p14:tracePt t="46152" x="3324225" y="2862263"/>
          <p14:tracePt t="46160" x="3324225" y="2838450"/>
          <p14:tracePt t="46167" x="3324225" y="2798763"/>
          <p14:tracePt t="46175" x="3324225" y="2751138"/>
          <p14:tracePt t="46183" x="3324225" y="2711450"/>
          <p14:tracePt t="46192" x="3340100" y="2655888"/>
          <p14:tracePt t="46200" x="3348038" y="2600325"/>
          <p14:tracePt t="46208" x="3363913" y="2535238"/>
          <p14:tracePt t="46216" x="3387725" y="2479675"/>
          <p14:tracePt t="46224" x="3403600" y="2424113"/>
          <p14:tracePt t="46230" x="3427413" y="2376488"/>
          <p14:tracePt t="46237" x="3443288" y="2344738"/>
          <p14:tracePt t="46245" x="3451225" y="2312988"/>
          <p14:tracePt t="46254" x="3467100" y="2273300"/>
          <p14:tracePt t="46261" x="3484563" y="2241550"/>
          <p14:tracePt t="46270" x="3492500" y="2216150"/>
          <p14:tracePt t="46278" x="3500438" y="2200275"/>
          <p14:tracePt t="46286" x="3508375" y="2184400"/>
          <p14:tracePt t="46293" x="3508375" y="2168525"/>
          <p14:tracePt t="46302" x="3508375" y="2160588"/>
          <p14:tracePt t="46310" x="3508375" y="2152650"/>
          <p14:tracePt t="46318" x="3508375" y="2144713"/>
          <p14:tracePt t="46395" x="3508375" y="2136775"/>
          <p14:tracePt t="46457" x="3516313" y="2136775"/>
          <p14:tracePt t="46466" x="3524250" y="2128838"/>
          <p14:tracePt t="46474" x="3532188" y="2128838"/>
          <p14:tracePt t="47221" x="3516313" y="2128838"/>
          <p14:tracePt t="47229" x="3508375" y="2128838"/>
          <p14:tracePt t="47394" x="3508375" y="2120900"/>
          <p14:tracePt t="47761" x="3508375" y="2136775"/>
          <p14:tracePt t="47770" x="3508375" y="2152650"/>
          <p14:tracePt t="47777" x="3508375" y="2192338"/>
          <p14:tracePt t="47786" x="3508375" y="2249488"/>
          <p14:tracePt t="47794" x="3508375" y="2328863"/>
          <p14:tracePt t="47802" x="3500438" y="2400300"/>
          <p14:tracePt t="47809" x="3492500" y="2487613"/>
          <p14:tracePt t="47818" x="3484563" y="2566988"/>
          <p14:tracePt t="47826" x="3467100" y="2655888"/>
          <p14:tracePt t="47834" x="3459163" y="2735263"/>
          <p14:tracePt t="47840" x="3435350" y="2822575"/>
          <p14:tracePt t="47848" x="3419475" y="2894013"/>
          <p14:tracePt t="47856" x="3395663" y="2951163"/>
          <p14:tracePt t="47864" x="3379788" y="2998788"/>
          <p14:tracePt t="47872" x="3363913" y="3030538"/>
          <p14:tracePt t="47879" x="3355975" y="3062288"/>
          <p14:tracePt t="47897" x="3348038" y="3101975"/>
          <p14:tracePt t="47904" x="3340100" y="3117850"/>
          <p14:tracePt t="47911" x="3340100" y="3133725"/>
          <p14:tracePt t="47970" x="3355975" y="3086100"/>
          <p14:tracePt t="47977" x="3371850" y="3030538"/>
          <p14:tracePt t="47986" x="3395663" y="2967038"/>
          <p14:tracePt t="47994" x="3411538" y="2909888"/>
          <p14:tracePt t="48002" x="3435350" y="2838450"/>
          <p14:tracePt t="48009" x="3451225" y="2782888"/>
          <p14:tracePt t="48018" x="3476625" y="2719388"/>
          <p14:tracePt t="48026" x="3492500" y="2663825"/>
          <p14:tracePt t="48032" x="3516313" y="2608263"/>
          <p14:tracePt t="48039" x="3532188" y="2566988"/>
          <p14:tracePt t="48047" x="3540125" y="2551113"/>
          <p14:tracePt t="48056" x="3548063" y="2535238"/>
          <p14:tracePt t="48064" x="3548063" y="2527300"/>
          <p14:tracePt t="48072" x="3548063" y="2519363"/>
          <p14:tracePt t="48161" x="3548063" y="2527300"/>
          <p14:tracePt t="48169" x="3532188" y="2535238"/>
          <p14:tracePt t="48177" x="3516313" y="2551113"/>
          <p14:tracePt t="48185" x="3516313" y="2559050"/>
          <p14:tracePt t="48194" x="3500438" y="2566988"/>
          <p14:tracePt t="48283" x="3516313" y="2519363"/>
          <p14:tracePt t="48291" x="3532188" y="2463800"/>
          <p14:tracePt t="48300" x="3548063" y="2416175"/>
          <p14:tracePt t="48307" x="3571875" y="2368550"/>
          <p14:tracePt t="48316" x="3579813" y="2328863"/>
          <p14:tracePt t="48324" x="3579813" y="2297113"/>
          <p14:tracePt t="48330" x="3587750" y="2281238"/>
          <p14:tracePt t="48338" x="3587750" y="2265363"/>
          <p14:tracePt t="48354" x="3587750" y="2257425"/>
          <p14:tracePt t="48409" x="3579813" y="2265363"/>
          <p14:tracePt t="48418" x="3571875" y="2281238"/>
          <p14:tracePt t="48424" x="3563938" y="2297113"/>
          <p14:tracePt t="48432" x="3556000" y="2312988"/>
          <p14:tracePt t="48439" x="3548063" y="2320925"/>
          <p14:tracePt t="48447" x="3548063" y="2336800"/>
          <p14:tracePt t="48456" x="3548063" y="2352675"/>
          <p14:tracePt t="48463" x="3556000" y="2368550"/>
          <p14:tracePt t="48472" x="3563938" y="2368550"/>
          <p14:tracePt t="48479" x="3571875" y="2376488"/>
          <p14:tracePt t="48487" x="3587750" y="2376488"/>
          <p14:tracePt t="48504" x="3595688" y="2376488"/>
          <p14:tracePt t="48517" x="3603625" y="2376488"/>
          <p14:tracePt t="48526" x="3611563" y="2376488"/>
          <p14:tracePt t="48534" x="3611563" y="2368550"/>
          <p14:tracePt t="48541" x="3611563" y="2352675"/>
          <p14:tracePt t="48550" x="3627438" y="2344738"/>
          <p14:tracePt t="48557" x="3635375" y="2328863"/>
          <p14:tracePt t="48566" x="3643313" y="2312988"/>
          <p14:tracePt t="48574" x="3643313" y="2297113"/>
          <p14:tracePt t="48581" x="3643313" y="2289175"/>
          <p14:tracePt t="48590" x="3643313" y="2273300"/>
          <p14:tracePt t="48596" x="3643313" y="2265363"/>
          <p14:tracePt t="48604" x="3635375" y="2265363"/>
          <p14:tracePt t="48611" x="3627438" y="2265363"/>
          <p14:tracePt t="48620" x="3611563" y="2265363"/>
          <p14:tracePt t="48627" x="3595688" y="2265363"/>
          <p14:tracePt t="48636" x="3587750" y="2273300"/>
          <p14:tracePt t="48644" x="3571875" y="2289175"/>
          <p14:tracePt t="48652" x="3556000" y="2305050"/>
          <p14:tracePt t="48660" x="3532188" y="2320925"/>
          <p14:tracePt t="48667" x="3516313" y="2336800"/>
          <p14:tracePt t="48676" x="3508375" y="2352675"/>
          <p14:tracePt t="48684" x="3500438" y="2360613"/>
          <p14:tracePt t="48690" x="3500438" y="2376488"/>
          <p14:tracePt t="48697" x="3500438" y="2392363"/>
          <p14:tracePt t="48713" x="3500438" y="2400300"/>
          <p14:tracePt t="48750" x="3508375" y="2400300"/>
          <p14:tracePt t="48766" x="3516313" y="2400300"/>
          <p14:tracePt t="48777" x="3524250" y="2392363"/>
          <p14:tracePt t="48796" x="3524250" y="2384425"/>
          <p14:tracePt t="48804" x="3532188" y="2376488"/>
          <p14:tracePt t="48811" x="3532188" y="2360613"/>
          <p14:tracePt t="48820" x="3532188" y="2344738"/>
          <p14:tracePt t="48827" x="3532188" y="2336800"/>
          <p14:tracePt t="48836" x="3532188" y="2320925"/>
          <p14:tracePt t="48844" x="3532188" y="2305050"/>
          <p14:tracePt t="48852" x="3516313" y="2297113"/>
          <p14:tracePt t="48860" x="3500438" y="2297113"/>
          <p14:tracePt t="48867" x="3492500" y="2297113"/>
          <p14:tracePt t="48874" x="3476625" y="2297113"/>
          <p14:tracePt t="48894" x="3451225" y="2297113"/>
          <p14:tracePt t="48897" x="3435350" y="2297113"/>
          <p14:tracePt t="48906" x="3419475" y="2312988"/>
          <p14:tracePt t="48914" x="3403600" y="2328863"/>
          <p14:tracePt t="48922" x="3395663" y="2344738"/>
          <p14:tracePt t="48929" x="3379788" y="2360613"/>
          <p14:tracePt t="48937" x="3371850" y="2376488"/>
          <p14:tracePt t="48946" x="3363913" y="2392363"/>
          <p14:tracePt t="48954" x="3363913" y="2408238"/>
          <p14:tracePt t="48960" x="3363913" y="2416175"/>
          <p14:tracePt t="48968" x="3363913" y="2432050"/>
          <p14:tracePt t="48976" x="3363913" y="2439988"/>
          <p14:tracePt t="48984" x="3371850" y="2447925"/>
          <p14:tracePt t="48992" x="3379788" y="2447925"/>
          <p14:tracePt t="49003" x="3379788" y="2455863"/>
          <p14:tracePt t="49070" x="3387725" y="2455863"/>
          <p14:tracePt t="49093" x="3395663" y="2439988"/>
          <p14:tracePt t="49101" x="3395663" y="2432050"/>
          <p14:tracePt t="49110" x="3395663" y="2424113"/>
          <p14:tracePt t="49117" x="3395663" y="2416175"/>
          <p14:tracePt t="49126" x="3387725" y="2408238"/>
          <p14:tracePt t="49133" x="3379788" y="2408238"/>
          <p14:tracePt t="49141" x="3371850" y="2408238"/>
          <p14:tracePt t="49149" x="3355975" y="2408238"/>
          <p14:tracePt t="49156" x="3348038" y="2408238"/>
          <p14:tracePt t="49165" x="3332163" y="2408238"/>
          <p14:tracePt t="49171" x="3316288" y="2408238"/>
          <p14:tracePt t="49180" x="3300413" y="2416175"/>
          <p14:tracePt t="49188" x="3292475" y="2432050"/>
          <p14:tracePt t="49195" x="3276600" y="2439988"/>
          <p14:tracePt t="49204" x="3276600" y="2447925"/>
          <p14:tracePt t="49212" x="3268663" y="2455863"/>
          <p14:tracePt t="49220" x="3260725" y="2463800"/>
          <p14:tracePt t="49228" x="3252788" y="2479675"/>
          <p14:tracePt t="49236" x="3252788" y="2487613"/>
          <p14:tracePt t="49242" x="3244850" y="2503488"/>
          <p14:tracePt t="49250" x="3244850" y="2519363"/>
          <p14:tracePt t="49258" x="3244850" y="2527300"/>
          <p14:tracePt t="49266" x="3244850" y="2543175"/>
          <p14:tracePt t="49274" x="3244850" y="2551113"/>
          <p14:tracePt t="49281" x="3252788" y="2559050"/>
          <p14:tracePt t="49290" x="3268663" y="2566988"/>
          <p14:tracePt t="49297" x="3284538" y="2566988"/>
          <p14:tracePt t="49306" x="3292475" y="2566988"/>
          <p14:tracePt t="49314" x="3308350" y="2566988"/>
          <p14:tracePt t="49322" x="3332163" y="2566988"/>
          <p14:tracePt t="49328" x="3348038" y="2566988"/>
          <p14:tracePt t="49336" x="3371850" y="2559050"/>
          <p14:tracePt t="49344" x="3403600" y="2543175"/>
          <p14:tracePt t="49352" x="3427413" y="2527300"/>
          <p14:tracePt t="49360" x="3443288" y="2527300"/>
          <p14:tracePt t="49368" x="3467100" y="2511425"/>
          <p14:tracePt t="49376" x="3484563" y="2495550"/>
          <p14:tracePt t="49383" x="3492500" y="2487613"/>
          <p14:tracePt t="49392" x="3500438" y="2479675"/>
          <p14:tracePt t="49428" x="3500438" y="2471738"/>
          <p14:tracePt t="49436" x="3500438" y="2455863"/>
          <p14:tracePt t="49441" x="3500438" y="2447925"/>
          <p14:tracePt t="49450" x="3484563" y="2432050"/>
          <p14:tracePt t="49458" x="3476625" y="2416175"/>
          <p14:tracePt t="49466" x="3451225" y="2400300"/>
          <p14:tracePt t="49473" x="3435350" y="2392363"/>
          <p14:tracePt t="49482" x="3411538" y="2392363"/>
          <p14:tracePt t="49489" x="3371850" y="2392363"/>
          <p14:tracePt t="49498" x="3340100" y="2392363"/>
          <p14:tracePt t="49506" x="3284538" y="2416175"/>
          <p14:tracePt t="49514" x="3221038" y="2432050"/>
          <p14:tracePt t="49520" x="3165475" y="2447925"/>
          <p14:tracePt t="49527" x="3117850" y="2471738"/>
          <p14:tracePt t="49536" x="3092450" y="2487613"/>
          <p14:tracePt t="49544" x="3084513" y="2503488"/>
          <p14:tracePt t="49552" x="3076575" y="2511425"/>
          <p14:tracePt t="49560" x="3068638" y="2519363"/>
          <p14:tracePt t="49567" x="3068638" y="2535238"/>
          <p14:tracePt t="49575" x="3068638" y="2543175"/>
          <p14:tracePt t="49583" x="3068638" y="2559050"/>
          <p14:tracePt t="49591" x="3084513" y="2566988"/>
          <p14:tracePt t="49600" x="3092450" y="2576513"/>
          <p14:tracePt t="49606" x="3117850" y="2584450"/>
          <p14:tracePt t="49613" x="3157538" y="2584450"/>
          <p14:tracePt t="49621" x="3205163" y="2584450"/>
          <p14:tracePt t="49629" x="3260725" y="2566988"/>
          <p14:tracePt t="49637" x="3332163" y="2551113"/>
          <p14:tracePt t="49645" x="3387725" y="2527300"/>
          <p14:tracePt t="49654" x="3451225" y="2511425"/>
          <p14:tracePt t="49662" x="3508375" y="2487613"/>
          <p14:tracePt t="49670" x="3540125" y="2471738"/>
          <p14:tracePt t="49678" x="3563938" y="2455863"/>
          <p14:tracePt t="49686" x="3579813" y="2439988"/>
          <p14:tracePt t="49693" x="3595688" y="2432050"/>
          <p14:tracePt t="49699" x="3603625" y="2416175"/>
          <p14:tracePt t="49707" x="3611563" y="2400300"/>
          <p14:tracePt t="49716" x="3611563" y="2384425"/>
          <p14:tracePt t="49731" x="3611563" y="2376488"/>
          <p14:tracePt t="49740" x="3603625" y="2368550"/>
          <p14:tracePt t="49747" x="3587750" y="2360613"/>
          <p14:tracePt t="49756" x="3579813" y="2360613"/>
          <p14:tracePt t="49764" x="3563938" y="2360613"/>
          <p14:tracePt t="49772" x="3540125" y="2360613"/>
          <p14:tracePt t="49780" x="3508375" y="2368550"/>
          <p14:tracePt t="49786" x="3467100" y="2384425"/>
          <p14:tracePt t="49793" x="3403600" y="2416175"/>
          <p14:tracePt t="49801" x="3340100" y="2447925"/>
          <p14:tracePt t="49810" x="3292475" y="2479675"/>
          <p14:tracePt t="49818" x="3260725" y="2495550"/>
          <p14:tracePt t="49825" x="3244850" y="2503488"/>
          <p14:tracePt t="49834" x="3244850" y="2519363"/>
          <p14:tracePt t="49842" x="3236913" y="2527300"/>
          <p14:tracePt t="49850" x="3236913" y="2535238"/>
          <p14:tracePt t="49858" x="3236913" y="2543175"/>
          <p14:tracePt t="49866" x="3236913" y="2551113"/>
          <p14:tracePt t="49874" x="3236913" y="2559050"/>
          <p14:tracePt t="49880" x="3252788" y="2566988"/>
          <p14:tracePt t="49887" x="3260725" y="2566988"/>
          <p14:tracePt t="49910" x="3276600" y="2576513"/>
          <p14:tracePt t="49912" x="3292475" y="2576513"/>
          <p14:tracePt t="49920" x="3308350" y="2576513"/>
          <p14:tracePt t="49927" x="3332163" y="2576513"/>
          <p14:tracePt t="49936" x="3355975" y="2566988"/>
          <p14:tracePt t="49943" x="3379788" y="2551113"/>
          <p14:tracePt t="49952" x="3395663" y="2535238"/>
          <p14:tracePt t="49960" x="3403600" y="2535238"/>
          <p14:tracePt t="49968" x="3419475" y="2527300"/>
          <p14:tracePt t="49976" x="3419475" y="2519363"/>
          <p14:tracePt t="49983" x="3427413" y="2511425"/>
          <p14:tracePt t="49992" x="3435350" y="2503488"/>
          <p14:tracePt t="50007" x="3435350" y="2495550"/>
          <p14:tracePt t="50015" x="3435350" y="2479675"/>
          <p14:tracePt t="50029" x="3435350" y="2471738"/>
          <p14:tracePt t="50037" x="3419475" y="2455863"/>
          <p14:tracePt t="50045" x="3403600" y="2447925"/>
          <p14:tracePt t="50053" x="3395663" y="2439988"/>
          <p14:tracePt t="50061" x="3379788" y="2432050"/>
          <p14:tracePt t="50069" x="3355975" y="2432050"/>
          <p14:tracePt t="50077" x="3332163" y="2424113"/>
          <p14:tracePt t="50086" x="3324225" y="2424113"/>
          <p14:tracePt t="50093" x="3308350" y="2432050"/>
          <p14:tracePt t="50101" x="3292475" y="2439988"/>
          <p14:tracePt t="50108" x="3276600" y="2439988"/>
          <p14:tracePt t="50116" x="3276600" y="2447925"/>
          <p14:tracePt t="50124" x="3276600" y="2455863"/>
          <p14:tracePt t="50131" x="3268663" y="2471738"/>
          <p14:tracePt t="50147" x="3268663" y="2479675"/>
          <p14:tracePt t="50156" x="3268663" y="2487613"/>
          <p14:tracePt t="50172" x="3268663" y="2503488"/>
          <p14:tracePt t="50180" x="3284538" y="2511425"/>
          <p14:tracePt t="50187" x="3300413" y="2519363"/>
          <p14:tracePt t="50193" x="3316288" y="2519363"/>
          <p14:tracePt t="50202" x="3324225" y="2527300"/>
          <p14:tracePt t="50210" x="3340100" y="2527300"/>
          <p14:tracePt t="50218" x="3363913" y="2527300"/>
          <p14:tracePt t="50225" x="3395663" y="2519363"/>
          <p14:tracePt t="50234" x="3403600" y="2503488"/>
          <p14:tracePt t="50241" x="3419475" y="2487613"/>
          <p14:tracePt t="50250" x="3435350" y="2471738"/>
          <p14:tracePt t="50257" x="3451225" y="2455863"/>
          <p14:tracePt t="50266" x="3467100" y="2447925"/>
          <p14:tracePt t="50274" x="3467100" y="2439988"/>
          <p14:tracePt t="50282" x="3467100" y="2432050"/>
          <p14:tracePt t="50290" x="3467100" y="2424113"/>
          <p14:tracePt t="50306" x="3467100" y="2416175"/>
          <p14:tracePt t="50314" x="3467100" y="2408238"/>
          <p14:tracePt t="50327" x="3467100" y="2400300"/>
          <p14:tracePt t="50336" x="3467100" y="2392363"/>
          <p14:tracePt t="50343" x="3467100" y="2384425"/>
          <p14:tracePt t="50361" x="3467100" y="2376488"/>
          <p14:tracePt t="50367" x="3459163" y="2376488"/>
          <p14:tracePt t="50751" x="3467100" y="2376488"/>
          <p14:tracePt t="50760" x="3476625" y="2368550"/>
          <p14:tracePt t="50768" x="3484563" y="2360613"/>
          <p14:tracePt t="50788" x="3492500" y="2360613"/>
          <p14:tracePt t="50851" x="3500438" y="2352675"/>
          <p14:tracePt t="50866" x="3516313" y="2344738"/>
          <p14:tracePt t="50874" x="3571875" y="2328863"/>
          <p14:tracePt t="50882" x="3611563" y="2320925"/>
          <p14:tracePt t="50890" x="3683000" y="2297113"/>
          <p14:tracePt t="50898" x="3770313" y="2273300"/>
          <p14:tracePt t="50906" x="3898900" y="2257425"/>
          <p14:tracePt t="50912" x="4065588" y="2233613"/>
          <p14:tracePt t="50919" x="4281488" y="2184400"/>
          <p14:tracePt t="50928" x="4527550" y="2136775"/>
          <p14:tracePt t="50936" x="4759325" y="2112963"/>
          <p14:tracePt t="50943" x="4967288" y="2081213"/>
          <p14:tracePt t="50952" x="5118100" y="2073275"/>
          <p14:tracePt t="50960" x="5253038" y="2057400"/>
          <p14:tracePt t="50968" x="5381625" y="2049463"/>
          <p14:tracePt t="50976" x="5484813" y="2041525"/>
          <p14:tracePt t="50984" x="5580063" y="2041525"/>
          <p14:tracePt t="50992" x="5651500" y="2041525"/>
          <p14:tracePt t="51000" x="5724525" y="2049463"/>
          <p14:tracePt t="51006" x="5780088" y="2073275"/>
          <p14:tracePt t="51014" x="5851525" y="2089150"/>
          <p14:tracePt t="51022" x="5915025" y="2112963"/>
          <p14:tracePt t="51030" x="5986463" y="2144713"/>
          <p14:tracePt t="51037" x="6018213" y="2160588"/>
          <p14:tracePt t="51046" x="6059488" y="2192338"/>
          <p14:tracePt t="51054" x="6075363" y="2233613"/>
          <p14:tracePt t="51062" x="6091238" y="2265363"/>
          <p14:tracePt t="51070" x="6107113" y="2312988"/>
          <p14:tracePt t="51077" x="6122988" y="2352675"/>
          <p14:tracePt t="51086" x="6138863" y="2416175"/>
          <p14:tracePt t="51093" x="6154738" y="2471738"/>
          <p14:tracePt t="51100" x="6178550" y="2543175"/>
          <p14:tracePt t="51107" x="6194425" y="2616200"/>
          <p14:tracePt t="51116" x="6218238" y="2703513"/>
          <p14:tracePt t="51124" x="6242050" y="2782888"/>
          <p14:tracePt t="51132" x="6257925" y="2854325"/>
          <p14:tracePt t="51140" x="6281738" y="2927350"/>
          <p14:tracePt t="51147" x="6297613" y="2982913"/>
          <p14:tracePt t="51156" x="6321425" y="3054350"/>
          <p14:tracePt t="51165" x="6329363" y="3117850"/>
          <p14:tracePt t="51171" x="6329363" y="3173413"/>
          <p14:tracePt t="51180" x="6329363" y="3213100"/>
          <p14:tracePt t="51186" x="6329363" y="3252788"/>
          <p14:tracePt t="51194" x="6305550" y="3317875"/>
          <p14:tracePt t="51202" x="6289675" y="3365500"/>
          <p14:tracePt t="51209" x="6249988" y="3421063"/>
          <p14:tracePt t="51217" x="6210300" y="3484563"/>
          <p14:tracePt t="51226" x="6146800" y="3540125"/>
          <p14:tracePt t="51234" x="6083300" y="3595688"/>
          <p14:tracePt t="51241" x="6010275" y="3629025"/>
          <p14:tracePt t="51249" x="5922963" y="3660775"/>
          <p14:tracePt t="51257" x="5835650" y="3684588"/>
          <p14:tracePt t="51266" x="5716588" y="3692525"/>
          <p14:tracePt t="51274" x="5580063" y="3716338"/>
          <p14:tracePt t="51279" x="5429250" y="3732213"/>
          <p14:tracePt t="51287" x="5292725" y="3740150"/>
          <p14:tracePt t="51295" x="5157788" y="3763963"/>
          <p14:tracePt t="51303" x="5038725" y="3771900"/>
          <p14:tracePt t="51311" x="4902200" y="3787775"/>
          <p14:tracePt t="51320" x="4775200" y="3787775"/>
          <p14:tracePt t="51327" x="4640263" y="3795713"/>
          <p14:tracePt t="51336" x="4503738" y="3811588"/>
          <p14:tracePt t="51343" x="4368800" y="3819525"/>
          <p14:tracePt t="51352" x="4225925" y="3819525"/>
          <p14:tracePt t="51359" x="4089400" y="3819525"/>
          <p14:tracePt t="51368" x="3954463" y="3819525"/>
          <p14:tracePt t="51374" x="3825875" y="3803650"/>
          <p14:tracePt t="51382" x="3690938" y="3795713"/>
          <p14:tracePt t="51390" x="3579813" y="3771900"/>
          <p14:tracePt t="51398" x="3484563" y="3748088"/>
          <p14:tracePt t="51405" x="3395663" y="3732213"/>
          <p14:tracePt t="51414" x="3324225" y="3676650"/>
          <p14:tracePt t="51422" x="3260725" y="3629025"/>
          <p14:tracePt t="51430" x="3197225" y="3571875"/>
          <p14:tracePt t="51437" x="3157538" y="3524250"/>
          <p14:tracePt t="51446" x="3141663" y="3492500"/>
          <p14:tracePt t="51454" x="3133725" y="3468688"/>
          <p14:tracePt t="51460" x="3125788" y="3452813"/>
          <p14:tracePt t="51467" x="3125788" y="3444875"/>
          <p14:tracePt t="51484" x="3125788" y="3436938"/>
          <p14:tracePt t="51492" x="3125788" y="3429000"/>
          <p14:tracePt t="51500" x="3133725" y="3421063"/>
          <p14:tracePt t="51508" x="3141663" y="3413125"/>
          <p14:tracePt t="51516" x="3149600" y="3405188"/>
          <p14:tracePt t="51524" x="3165475" y="3389313"/>
          <p14:tracePt t="51532" x="3189288" y="3381375"/>
          <p14:tracePt t="51540" x="3205163" y="3373438"/>
          <p14:tracePt t="51548" x="3213100" y="3365500"/>
          <p14:tracePt t="51556" x="3244850" y="3365500"/>
          <p14:tracePt t="51561" x="3276600" y="3365500"/>
          <p14:tracePt t="51569" x="3324225" y="3341688"/>
          <p14:tracePt t="51578" x="3371850" y="3333750"/>
          <p14:tracePt t="51586" x="3395663" y="3325813"/>
          <p14:tracePt t="51594" x="3419475" y="3309938"/>
          <p14:tracePt t="51602" x="3443288" y="3294063"/>
          <p14:tracePt t="51609" x="3467100" y="3278188"/>
          <p14:tracePt t="51617" x="3492500" y="3262313"/>
          <p14:tracePt t="51626" x="3508375" y="3252788"/>
          <p14:tracePt t="51633" x="3524250" y="3236913"/>
          <p14:tracePt t="51641" x="3532188" y="3221038"/>
          <p14:tracePt t="51647" x="3548063" y="3205163"/>
          <p14:tracePt t="51656" x="3556000" y="3189288"/>
          <p14:tracePt t="51664" x="3571875" y="3189288"/>
          <p14:tracePt t="51672" x="3579813" y="3173413"/>
          <p14:tracePt t="51680" x="3587750" y="3157538"/>
          <p14:tracePt t="51688" x="3587750" y="3141663"/>
          <p14:tracePt t="51696" x="3595688" y="3133725"/>
          <p14:tracePt t="51704" x="3595688" y="3117850"/>
          <p14:tracePt t="51711" x="3595688" y="3101975"/>
          <p14:tracePt t="51719" x="3595688" y="3094038"/>
          <p14:tracePt t="51727" x="3579813" y="3078163"/>
          <p14:tracePt t="51736" x="3571875" y="3062288"/>
          <p14:tracePt t="51742" x="3563938" y="3054350"/>
          <p14:tracePt t="51750" x="3556000" y="3054350"/>
          <p14:tracePt t="51766" x="3540125" y="3046413"/>
          <p14:tracePt t="51774" x="3532188" y="3046413"/>
          <p14:tracePt t="51790" x="3516313" y="3046413"/>
          <p14:tracePt t="51797" x="3508375" y="3046413"/>
          <p14:tracePt t="51806" x="3492500" y="3046413"/>
          <p14:tracePt t="51814" x="3476625" y="3046413"/>
          <p14:tracePt t="51822" x="3459163" y="3046413"/>
          <p14:tracePt t="51836" x="3443288" y="3054350"/>
          <p14:tracePt t="51844" x="3427413" y="3070225"/>
          <p14:tracePt t="51851" x="3411538" y="3086100"/>
          <p14:tracePt t="51859" x="3403600" y="3101975"/>
          <p14:tracePt t="51868" x="3387725" y="3109913"/>
          <p14:tracePt t="51876" x="3363913" y="3125788"/>
          <p14:tracePt t="51884" x="3340100" y="3149600"/>
          <p14:tracePt t="51895" x="3324225" y="3165475"/>
          <p14:tracePt t="51900" x="3308350" y="3181350"/>
          <p14:tracePt t="51907" x="3300413" y="3197225"/>
          <p14:tracePt t="51916" x="3284538" y="3213100"/>
          <p14:tracePt t="51924" x="3268663" y="3221038"/>
          <p14:tracePt t="51930" x="3252788" y="3236913"/>
          <p14:tracePt t="51938" x="3244850" y="3244850"/>
          <p14:tracePt t="52006" x="3244850" y="3236913"/>
          <p14:tracePt t="52013" x="3244850" y="3173413"/>
          <p14:tracePt t="52020" x="3244850" y="3086100"/>
          <p14:tracePt t="52028" x="3252788" y="3006725"/>
          <p14:tracePt t="52036" x="3276600" y="2919413"/>
          <p14:tracePt t="52044" x="3284538" y="2838450"/>
          <p14:tracePt t="52054" x="3300413" y="2751138"/>
          <p14:tracePt t="52059" x="3308350" y="2687638"/>
          <p14:tracePt t="52067" x="3316288" y="2624138"/>
          <p14:tracePt t="52076" x="3332163" y="2566988"/>
          <p14:tracePt t="52083" x="3348038" y="2511425"/>
          <p14:tracePt t="52092" x="3363913" y="2455863"/>
          <p14:tracePt t="52100" x="3379788" y="2408238"/>
          <p14:tracePt t="52107" x="3403600" y="2360613"/>
          <p14:tracePt t="52116" x="3419475" y="2328863"/>
          <p14:tracePt t="52124" x="3427413" y="2305050"/>
          <p14:tracePt t="52132" x="3435350" y="2289175"/>
          <p14:tracePt t="52140" x="3443288" y="2273300"/>
          <p14:tracePt t="52147" x="3443288" y="2265363"/>
          <p14:tracePt t="52155" x="3443288" y="2257425"/>
          <p14:tracePt t="52161" x="3443288" y="2249488"/>
          <p14:tracePt t="52242" x="3443288" y="2257425"/>
          <p14:tracePt t="52247" x="3435350" y="2265363"/>
          <p14:tracePt t="52256" x="3427413" y="2273300"/>
          <p14:tracePt t="52264" x="3419475" y="2289175"/>
          <p14:tracePt t="52271" x="3411538" y="2305050"/>
          <p14:tracePt t="52280" x="3395663" y="2320925"/>
          <p14:tracePt t="52288" x="3387725" y="2336800"/>
          <p14:tracePt t="52296" x="3371850" y="2352675"/>
          <p14:tracePt t="52303" x="3363913" y="2384425"/>
          <p14:tracePt t="52311" x="3348038" y="2416175"/>
          <p14:tracePt t="52320" x="3332163" y="2439988"/>
          <p14:tracePt t="52328" x="3324225" y="2463800"/>
          <p14:tracePt t="52336" x="3316288" y="2479675"/>
          <p14:tracePt t="52342" x="3308350" y="2487613"/>
          <p14:tracePt t="52350" x="3308350" y="2503488"/>
          <p14:tracePt t="52358" x="3308350" y="2519363"/>
          <p14:tracePt t="52403" x="3308350" y="2527300"/>
          <p14:tracePt t="52409" x="3308350" y="2535238"/>
          <p14:tracePt t="52422" x="3308350" y="2543175"/>
          <p14:tracePt t="52427" x="3300413" y="2543175"/>
          <p14:tracePt t="52436" x="3300413" y="2551113"/>
          <p14:tracePt t="52460" x="3300413" y="2559050"/>
          <p14:tracePt t="52562" x="3300413" y="2566988"/>
          <p14:tracePt t="52585" x="3308350" y="2566988"/>
          <p14:tracePt t="52593" x="3316288" y="2576513"/>
          <p14:tracePt t="52602" x="3316288" y="2584450"/>
          <p14:tracePt t="52610" x="3332163" y="2592388"/>
          <p14:tracePt t="52616" x="3348038" y="2600325"/>
          <p14:tracePt t="52623" x="3355975" y="2616200"/>
          <p14:tracePt t="52632" x="3371850" y="2632075"/>
          <p14:tracePt t="52640" x="3371850" y="2640013"/>
          <p14:tracePt t="52648" x="3379788" y="2647950"/>
          <p14:tracePt t="52656" x="3387725" y="2663825"/>
          <p14:tracePt t="52664" x="3395663" y="2671763"/>
          <p14:tracePt t="52672" x="3403600" y="2679700"/>
          <p14:tracePt t="52680" x="3403600" y="2687638"/>
          <p14:tracePt t="52687" x="3403600" y="2695575"/>
          <p14:tracePt t="52696" x="3403600" y="2703513"/>
          <p14:tracePt t="52793" x="3403600" y="2695575"/>
          <p14:tracePt t="52800" x="3403600" y="2679700"/>
          <p14:tracePt t="52808" x="3403600" y="2663825"/>
          <p14:tracePt t="52816" x="3403600" y="2640013"/>
          <p14:tracePt t="52824" x="3403600" y="2624138"/>
          <p14:tracePt t="52832" x="3403600" y="2608263"/>
          <p14:tracePt t="52840" x="3403600" y="2592388"/>
          <p14:tracePt t="52847" x="3403600" y="2576513"/>
          <p14:tracePt t="52856" x="3403600" y="2566988"/>
          <p14:tracePt t="52864" x="3403600" y="2551113"/>
          <p14:tracePt t="52872" x="3403600" y="2535238"/>
          <p14:tracePt t="52880" x="3403600" y="2527300"/>
          <p14:tracePt t="52886" x="3403600" y="2519363"/>
          <p14:tracePt t="52894" x="3403600" y="2511425"/>
          <p14:tracePt t="52934" x="3403600" y="2503488"/>
          <p14:tracePt t="53187" x="3411538" y="2487613"/>
          <p14:tracePt t="53199" x="3419475" y="2479675"/>
          <p14:tracePt t="53534" x="3419475" y="2463800"/>
          <p14:tracePt t="53540" x="3419475" y="2455863"/>
          <p14:tracePt t="53547" x="3427413" y="2439988"/>
          <p14:tracePt t="53558" x="3427413" y="2424113"/>
          <p14:tracePt t="53563" x="3427413" y="2416175"/>
          <p14:tracePt t="53580" x="3427413" y="2408238"/>
          <p14:tracePt t="53587" x="3427413" y="2400300"/>
          <p14:tracePt t="53612" x="3427413" y="2392363"/>
          <p14:tracePt t="53620" x="3427413" y="2384425"/>
          <p14:tracePt t="53637" x="3427413" y="2376488"/>
          <p14:tracePt t="53654" x="3427413" y="2368550"/>
          <p14:tracePt t="53662" x="3427413" y="2360613"/>
          <p14:tracePt t="53670" x="3427413" y="2352675"/>
          <p14:tracePt t="53685" x="3427413" y="2344738"/>
          <p14:tracePt t="53697" x="3427413" y="2336800"/>
          <p14:tracePt t="53727" x="3435350" y="2336800"/>
          <p14:tracePt t="53737" x="3435350" y="2328863"/>
          <p14:tracePt t="53760" x="3435350" y="2320925"/>
          <p14:tracePt t="54078" x="3435350" y="2312988"/>
          <p14:tracePt t="54090" x="3443288" y="2305050"/>
          <p14:tracePt t="54096" x="3451225" y="2289175"/>
          <p14:tracePt t="54104" x="3459163" y="2273300"/>
          <p14:tracePt t="54114" x="3467100" y="2249488"/>
          <p14:tracePt t="54120" x="3484563" y="2216150"/>
          <p14:tracePt t="54128" x="3484563" y="2208213"/>
          <p14:tracePt t="54136" x="3492500" y="2192338"/>
          <p14:tracePt t="54143" x="3492500" y="2176463"/>
          <p14:tracePt t="54160" x="3492500" y="2168525"/>
          <p14:tracePt t="55068" x="3500438" y="2160588"/>
          <p14:tracePt t="55170" x="3500438" y="2152650"/>
          <p14:tracePt t="55334" x="3500438" y="2160588"/>
          <p14:tracePt t="55346" x="3500438" y="2168525"/>
          <p14:tracePt t="55369" x="3492500" y="2176463"/>
          <p14:tracePt t="55377" x="3492500" y="2184400"/>
          <p14:tracePt t="55385" x="3484563" y="2184400"/>
          <p14:tracePt t="55393" x="3476625" y="2192338"/>
          <p14:tracePt t="55402" x="3476625" y="2200275"/>
          <p14:tracePt t="55409" x="3476625" y="2208213"/>
          <p14:tracePt t="55496" x="3476625" y="2192338"/>
          <p14:tracePt t="55504" x="3484563" y="2168525"/>
          <p14:tracePt t="55512" x="3508375" y="2128838"/>
          <p14:tracePt t="55517" x="3524250" y="2073275"/>
          <p14:tracePt t="55525" x="3532188" y="2009775"/>
          <p14:tracePt t="55533" x="3556000" y="1954213"/>
          <p14:tracePt t="55541" x="3571875" y="1898650"/>
          <p14:tracePt t="55549" x="3595688" y="1833563"/>
          <p14:tracePt t="55558" x="3603625" y="1793875"/>
          <p14:tracePt t="55566" x="3619500" y="1746250"/>
          <p14:tracePt t="55574" x="3635375" y="1698625"/>
          <p14:tracePt t="55582" x="3643313" y="1666875"/>
          <p14:tracePt t="55590" x="3659188" y="1635125"/>
          <p14:tracePt t="55597" x="3675063" y="1587500"/>
          <p14:tracePt t="55606" x="3690938" y="1555750"/>
          <p14:tracePt t="55611" x="3690938" y="1530350"/>
          <p14:tracePt t="55620" x="3698875" y="1490663"/>
          <p14:tracePt t="55627" x="3706813" y="1458913"/>
          <p14:tracePt t="55635" x="3722688" y="1411288"/>
          <p14:tracePt t="55643" x="3730625" y="1355725"/>
          <p14:tracePt t="55652" x="3738563" y="1323975"/>
          <p14:tracePt t="55660" x="3762375" y="1268413"/>
          <p14:tracePt t="55667" x="3778250" y="1220788"/>
          <p14:tracePt t="55676" x="3786188" y="1179513"/>
          <p14:tracePt t="55684" x="3794125" y="1147763"/>
          <p14:tracePt t="55691" x="3810000" y="1108075"/>
          <p14:tracePt t="55700" x="3825875" y="1076325"/>
          <p14:tracePt t="55706" x="3833813" y="1052513"/>
          <p14:tracePt t="55714" x="3843338" y="1044575"/>
          <p14:tracePt t="55722" x="3859213" y="1028700"/>
          <p14:tracePt t="55729" x="3867150" y="1012825"/>
          <p14:tracePt t="55737" x="3875088" y="996950"/>
          <p14:tracePt t="55746" x="3883025" y="981075"/>
          <p14:tracePt t="55761" x="3883025" y="973138"/>
          <p14:tracePt t="55770" x="3883025" y="957263"/>
          <p14:tracePt t="55777" x="3890963" y="957263"/>
          <p14:tracePt t="55786" x="3898900" y="949325"/>
          <p14:tracePt t="55794" x="3906838" y="933450"/>
          <p14:tracePt t="55800" x="3906838" y="925513"/>
          <p14:tracePt t="55807" x="3914775" y="909638"/>
          <p14:tracePt t="55816" x="3922713" y="893763"/>
          <p14:tracePt t="55824" x="3930650" y="877888"/>
          <p14:tracePt t="55832" x="3938588" y="869950"/>
          <p14:tracePt t="55840" x="3946525" y="852488"/>
          <p14:tracePt t="55847" x="3954463" y="836613"/>
          <p14:tracePt t="55856" x="3954463" y="828675"/>
          <p14:tracePt t="55864" x="3954463" y="812800"/>
          <p14:tracePt t="55872" x="3954463" y="796925"/>
          <p14:tracePt t="55880" x="3962400" y="788988"/>
          <p14:tracePt t="56060" x="3962400" y="796925"/>
          <p14:tracePt t="56067" x="3962400" y="804863"/>
          <p14:tracePt t="56074" x="3946525" y="812800"/>
          <p14:tracePt t="56081" x="3938588" y="828675"/>
          <p14:tracePt t="56090" x="3930650" y="844550"/>
          <p14:tracePt t="56097" x="3922713" y="862013"/>
          <p14:tracePt t="56105" x="3914775" y="869950"/>
          <p14:tracePt t="56114" x="3906838" y="885825"/>
          <p14:tracePt t="56122" x="3890963" y="901700"/>
          <p14:tracePt t="56130" x="3883025" y="917575"/>
          <p14:tracePt t="56137" x="3867150" y="925513"/>
          <p14:tracePt t="56146" x="3859213" y="941388"/>
          <p14:tracePt t="56153" x="3843338" y="965200"/>
          <p14:tracePt t="56161" x="3843338" y="981075"/>
          <p14:tracePt t="56168" x="3825875" y="1004888"/>
          <p14:tracePt t="56176" x="3817938" y="1028700"/>
          <p14:tracePt t="56184" x="3802063" y="1044575"/>
          <p14:tracePt t="56192" x="3794125" y="1076325"/>
          <p14:tracePt t="56200" x="3778250" y="1100138"/>
          <p14:tracePt t="56208" x="3770313" y="1131888"/>
          <p14:tracePt t="56216" x="3754438" y="1179513"/>
          <p14:tracePt t="56224" x="3738563" y="1204913"/>
          <p14:tracePt t="56232" x="3730625" y="1236663"/>
          <p14:tracePt t="56240" x="3714750" y="1260475"/>
          <p14:tracePt t="56247" x="3706813" y="1276350"/>
          <p14:tracePt t="56254" x="3698875" y="1292225"/>
          <p14:tracePt t="56262" x="3683000" y="1308100"/>
          <p14:tracePt t="56269" x="3683000" y="1316038"/>
          <p14:tracePt t="56278" x="3675063" y="1323975"/>
          <p14:tracePt t="56290" x="3675063" y="1331913"/>
          <p14:tracePt t="56297" x="3675063" y="1339850"/>
          <p14:tracePt t="56322" x="3667125" y="1347788"/>
          <p14:tracePt t="56342" x="3667125" y="1355725"/>
          <p14:tracePt t="56466" x="3675063" y="1363663"/>
          <p14:tracePt t="56474" x="3675063" y="1403350"/>
          <p14:tracePt t="56482" x="3675063" y="1450975"/>
          <p14:tracePt t="56490" x="3675063" y="1466850"/>
          <p14:tracePt t="56498" x="3667125" y="1482725"/>
          <p14:tracePt t="56506" x="3667125" y="1498600"/>
          <p14:tracePt t="56514" x="3667125" y="1506538"/>
          <p14:tracePt t="56522" x="3659188" y="1522413"/>
          <p14:tracePt t="56530" x="3659188" y="1538288"/>
          <p14:tracePt t="57986" x="3659188" y="1547813"/>
          <p14:tracePt t="57994" x="3659188" y="1563688"/>
          <p14:tracePt t="58002" x="3659188" y="1603375"/>
          <p14:tracePt t="58009" x="3643313" y="1674813"/>
          <p14:tracePt t="58015" x="3635375" y="1754188"/>
          <p14:tracePt t="58023" x="3627438" y="1881188"/>
          <p14:tracePt t="58031" x="3603625" y="1978025"/>
          <p14:tracePt t="58040" x="3603625" y="2097088"/>
          <p14:tracePt t="58047" x="3587750" y="2233613"/>
          <p14:tracePt t="58055" x="3579813" y="2360613"/>
          <p14:tracePt t="58063" x="3579813" y="2495550"/>
          <p14:tracePt t="58071" x="3579813" y="2600325"/>
          <p14:tracePt t="58080" x="3579813" y="2727325"/>
          <p14:tracePt t="58088" x="3595688" y="2822575"/>
          <p14:tracePt t="58096" x="3611563" y="2901950"/>
          <p14:tracePt t="58102" x="3635375" y="2967038"/>
          <p14:tracePt t="58110" x="3651250" y="3022600"/>
          <p14:tracePt t="58117" x="3675063" y="3086100"/>
          <p14:tracePt t="58125" x="3690938" y="3117850"/>
          <p14:tracePt t="58134" x="3706813" y="3141663"/>
          <p14:tracePt t="58142" x="3722688" y="3157538"/>
          <p14:tracePt t="58150" x="3738563" y="3165475"/>
          <p14:tracePt t="58158" x="3738563" y="3181350"/>
          <p14:tracePt t="58166" x="3746500" y="3189288"/>
          <p14:tracePt t="58173" x="3746500" y="3197225"/>
          <p14:tracePt t="58181" x="3754438" y="3197225"/>
          <p14:tracePt t="58190" x="3762375" y="3205163"/>
          <p14:tracePt t="58196" x="3762375" y="3221038"/>
          <p14:tracePt t="58204" x="3770313" y="3228975"/>
          <p14:tracePt t="58211" x="3778250" y="3252788"/>
          <p14:tracePt t="58220" x="3794125" y="3278188"/>
          <p14:tracePt t="58227" x="3810000" y="3302000"/>
          <p14:tracePt t="58236" x="3817938" y="3325813"/>
          <p14:tracePt t="58244" x="3833813" y="3349625"/>
          <p14:tracePt t="58252" x="3843338" y="3357563"/>
          <p14:tracePt t="58260" x="3859213" y="3373438"/>
          <p14:tracePt t="58268" x="3867150" y="3389313"/>
          <p14:tracePt t="58275" x="3875088" y="3405188"/>
          <p14:tracePt t="58284" x="3883025" y="3405188"/>
          <p14:tracePt t="58290" x="3890963" y="3413125"/>
          <p14:tracePt t="58297" x="3898900" y="3429000"/>
          <p14:tracePt t="58306" x="3898900" y="3444875"/>
          <p14:tracePt t="58314" x="3906838" y="3444875"/>
          <p14:tracePt t="58321" x="3906838" y="3452813"/>
          <p14:tracePt t="58330" x="3914775" y="3460750"/>
          <p14:tracePt t="58338" x="3914775" y="3468688"/>
          <p14:tracePt t="58346" x="3914775" y="3476625"/>
          <p14:tracePt t="58354" x="3914775" y="3484563"/>
          <p14:tracePt t="58362" x="3922713" y="3492500"/>
          <p14:tracePt t="58463" x="3930650" y="3468688"/>
          <p14:tracePt t="58469" x="3930650" y="3460750"/>
          <p14:tracePt t="58477" x="3930650" y="3452813"/>
          <p14:tracePt t="58752" x="3930650" y="3444875"/>
          <p14:tracePt t="58764" x="3914775" y="3436938"/>
          <p14:tracePt t="58771" x="3825875" y="3429000"/>
          <p14:tracePt t="58779" x="3730625" y="3429000"/>
          <p14:tracePt t="58788" x="3667125" y="3429000"/>
          <p14:tracePt t="58796" x="3603625" y="3413125"/>
          <p14:tracePt t="58804" x="3579813" y="3397250"/>
          <p14:tracePt t="58812" x="3571875" y="3381375"/>
          <p14:tracePt t="58820" x="3556000" y="3365500"/>
          <p14:tracePt t="58828" x="3540125" y="3349625"/>
          <p14:tracePt t="58836" x="3532188" y="3333750"/>
          <p14:tracePt t="58841" x="3524250" y="3325813"/>
          <p14:tracePt t="58850" x="3524250" y="3317875"/>
          <p14:tracePt t="58858" x="3508375" y="3302000"/>
          <p14:tracePt t="58866" x="3500438" y="3294063"/>
          <p14:tracePt t="58873" x="3492500" y="3278188"/>
          <p14:tracePt t="58891" x="3484563" y="3262313"/>
          <p14:tracePt t="58897" x="3484563" y="3252788"/>
          <p14:tracePt t="58906" x="3476625" y="3236913"/>
          <p14:tracePt t="58914" x="3467100" y="3221038"/>
          <p14:tracePt t="58922" x="3451225" y="3221038"/>
          <p14:tracePt t="58930" x="3443288" y="3205163"/>
          <p14:tracePt t="58937" x="3435350" y="3189288"/>
          <p14:tracePt t="58946" x="3435350" y="3181350"/>
          <p14:tracePt t="58954" x="3427413" y="3181350"/>
          <p14:tracePt t="58962" x="3419475" y="3173413"/>
          <p14:tracePt t="58973" x="3419475" y="3165475"/>
          <p14:tracePt t="59122" x="3443288" y="3173413"/>
          <p14:tracePt t="59130" x="3459163" y="3181350"/>
          <p14:tracePt t="59137" x="3484563" y="3181350"/>
          <p14:tracePt t="59147" x="3516313" y="3181350"/>
          <p14:tracePt t="59154" x="3548063" y="3181350"/>
          <p14:tracePt t="59160" x="3571875" y="3181350"/>
          <p14:tracePt t="59168" x="3579813" y="3173413"/>
          <p14:tracePt t="59176" x="3595688" y="3173413"/>
          <p14:tracePt t="59184" x="3603625" y="3165475"/>
          <p14:tracePt t="59274" x="3579813" y="3173413"/>
          <p14:tracePt t="59281" x="3571875" y="3181350"/>
          <p14:tracePt t="59289" x="3548063" y="3189288"/>
          <p14:tracePt t="59298" x="3524250" y="3205163"/>
          <p14:tracePt t="59305" x="3500438" y="3213100"/>
          <p14:tracePt t="59314" x="3476625" y="3221038"/>
          <p14:tracePt t="59322" x="3459163" y="3236913"/>
          <p14:tracePt t="59330" x="3451225" y="3252788"/>
          <p14:tracePt t="59337" x="3435350" y="3270250"/>
          <p14:tracePt t="59346" x="3419475" y="3278188"/>
          <p14:tracePt t="59352" x="3411538" y="3278188"/>
          <p14:tracePt t="59360" x="3411538" y="3286125"/>
          <p14:tracePt t="59384" x="3403600" y="3286125"/>
          <p14:tracePt t="59396" x="3403600" y="3294063"/>
          <p14:tracePt t="59404" x="3395663" y="3302000"/>
          <p14:tracePt t="59412" x="3387725" y="3302000"/>
          <p14:tracePt t="59420" x="3387725" y="3309938"/>
          <p14:tracePt t="59428" x="3387725" y="3317875"/>
          <p14:tracePt t="59436" x="3371850" y="3333750"/>
          <p14:tracePt t="59498" x="3371850" y="3349625"/>
          <p14:tracePt t="59510" x="3371850" y="3365500"/>
          <p14:tracePt t="59518" x="3379788" y="3365500"/>
          <p14:tracePt t="60221" x="3379788" y="3349625"/>
          <p14:tracePt t="60229" x="3387725" y="3333750"/>
          <p14:tracePt t="60237" x="3403600" y="3309938"/>
          <p14:tracePt t="60245" x="3419475" y="3302000"/>
          <p14:tracePt t="60253" x="3451225" y="3286125"/>
          <p14:tracePt t="60261" x="3492500" y="3262313"/>
          <p14:tracePt t="60267" x="3532188" y="3244850"/>
          <p14:tracePt t="60275" x="3579813" y="3228975"/>
          <p14:tracePt t="60283" x="3611563" y="3213100"/>
          <p14:tracePt t="60291" x="3651250" y="3197225"/>
          <p14:tracePt t="60299" x="3659188" y="3181350"/>
          <p14:tracePt t="60307" x="3675063" y="3181350"/>
          <p14:tracePt t="60316" x="3683000" y="3181350"/>
          <p14:tracePt t="60647" x="3595688" y="3181350"/>
          <p14:tracePt t="60655" x="3500438" y="3165475"/>
          <p14:tracePt t="60664" x="3427413" y="3149600"/>
          <p14:tracePt t="60671" x="3371850" y="3125788"/>
          <p14:tracePt t="60679" x="3308350" y="3109913"/>
          <p14:tracePt t="60687" x="3252788" y="3086100"/>
          <p14:tracePt t="60695" x="3205163" y="3070225"/>
          <p14:tracePt t="60703" x="3173413" y="3062288"/>
          <p14:tracePt t="60712" x="3157538" y="3054350"/>
          <p14:tracePt t="60720" x="3149600" y="3046413"/>
          <p14:tracePt t="60727" x="3141663" y="3046413"/>
          <p14:tracePt t="60847" x="3141663" y="3062288"/>
          <p14:tracePt t="60855" x="3165475" y="3094038"/>
          <p14:tracePt t="60864" x="3189288" y="3125788"/>
          <p14:tracePt t="60872" x="3205163" y="3149600"/>
          <p14:tracePt t="60880" x="3236913" y="3173413"/>
          <p14:tracePt t="60891" x="3276600" y="3197225"/>
          <p14:tracePt t="60896" x="3308350" y="3213100"/>
          <p14:tracePt t="60904" x="3340100" y="3228975"/>
          <p14:tracePt t="60912" x="3387725" y="3236913"/>
          <p14:tracePt t="60920" x="3443288" y="3236913"/>
          <p14:tracePt t="60926" x="3500438" y="3244850"/>
          <p14:tracePt t="60933" x="3556000" y="3244850"/>
          <p14:tracePt t="60942" x="3595688" y="3244850"/>
          <p14:tracePt t="60950" x="3651250" y="3244850"/>
          <p14:tracePt t="60957" x="3706813" y="3244850"/>
          <p14:tracePt t="60966" x="3762375" y="3236913"/>
          <p14:tracePt t="60973" x="3810000" y="3213100"/>
          <p14:tracePt t="60981" x="3867150" y="3197225"/>
          <p14:tracePt t="60990" x="3930650" y="3173413"/>
          <p14:tracePt t="60998" x="3986213" y="3157538"/>
          <p14:tracePt t="61005" x="4049713" y="3141663"/>
          <p14:tracePt t="61011" x="4057650" y="3125788"/>
          <p14:tracePt t="61020" x="4081463" y="3109913"/>
          <p14:tracePt t="61027" x="4097338" y="3094038"/>
          <p14:tracePt t="61036" x="4113213" y="3086100"/>
          <p14:tracePt t="61044" x="4113213" y="3078163"/>
          <p14:tracePt t="61060" x="4113213" y="3062288"/>
          <p14:tracePt t="61068" x="4113213" y="3046413"/>
          <p14:tracePt t="61075" x="4105275" y="3046413"/>
          <p14:tracePt t="61084" x="4089400" y="3038475"/>
          <p14:tracePt t="61092" x="4081463" y="3030538"/>
          <p14:tracePt t="61100" x="4049713" y="3030538"/>
          <p14:tracePt t="61105" x="3994150" y="3030538"/>
          <p14:tracePt t="61114" x="3938588" y="3030538"/>
          <p14:tracePt t="61122" x="3883025" y="3030538"/>
          <p14:tracePt t="61130" x="3825875" y="3030538"/>
          <p14:tracePt t="61138" x="3770313" y="3046413"/>
          <p14:tracePt t="61146" x="3706813" y="3070225"/>
          <p14:tracePt t="61154" x="3651250" y="3086100"/>
          <p14:tracePt t="61162" x="3595688" y="3109913"/>
          <p14:tracePt t="61170" x="3532188" y="3141663"/>
          <p14:tracePt t="61178" x="3476625" y="3157538"/>
          <p14:tracePt t="61186" x="3411538" y="3189288"/>
          <p14:tracePt t="61192" x="3379788" y="3213100"/>
          <p14:tracePt t="61200" x="3355975" y="3228975"/>
          <p14:tracePt t="61207" x="3340100" y="3252788"/>
          <p14:tracePt t="61216" x="3324225" y="3270250"/>
          <p14:tracePt t="61224" x="3308350" y="3286125"/>
          <p14:tracePt t="61232" x="3308350" y="3294063"/>
          <p14:tracePt t="61240" x="3300413" y="3309938"/>
          <p14:tracePt t="61248" x="3300413" y="3325813"/>
          <p14:tracePt t="61255" x="3308350" y="3333750"/>
          <p14:tracePt t="61264" x="3324225" y="3349625"/>
          <p14:tracePt t="61272" x="3355975" y="3365500"/>
          <p14:tracePt t="61280" x="3411538" y="3381375"/>
          <p14:tracePt t="61286" x="3467100" y="3381375"/>
          <p14:tracePt t="61294" x="3540125" y="3381375"/>
          <p14:tracePt t="61302" x="3595688" y="3373438"/>
          <p14:tracePt t="61310" x="3683000" y="3357563"/>
          <p14:tracePt t="61318" x="3754438" y="3333750"/>
          <p14:tracePt t="61326" x="3810000" y="3317875"/>
          <p14:tracePt t="61334" x="3883025" y="3294063"/>
          <p14:tracePt t="61342" x="3938588" y="3278188"/>
          <p14:tracePt t="61350" x="4002088" y="3252788"/>
          <p14:tracePt t="61357" x="4049713" y="3236913"/>
          <p14:tracePt t="61366" x="4089400" y="3221038"/>
          <p14:tracePt t="61374" x="4129088" y="3197225"/>
          <p14:tracePt t="61380" x="4137025" y="3189288"/>
          <p14:tracePt t="61387" x="4152900" y="3173413"/>
          <p14:tracePt t="61396" x="4168775" y="3157538"/>
          <p14:tracePt t="61404" x="4176713" y="3141663"/>
          <p14:tracePt t="61411" x="4184650" y="3125788"/>
          <p14:tracePt t="61420" x="4184650" y="3109913"/>
          <p14:tracePt t="61428" x="4184650" y="3086100"/>
          <p14:tracePt t="61436" x="4168775" y="3070225"/>
          <p14:tracePt t="61444" x="4152900" y="3054350"/>
          <p14:tracePt t="61452" x="4129088" y="3038475"/>
          <p14:tracePt t="61460" x="4097338" y="3030538"/>
          <p14:tracePt t="61466" x="4041775" y="3022600"/>
          <p14:tracePt t="61473" x="3978275" y="3022600"/>
          <p14:tracePt t="61482" x="3906838" y="3022600"/>
          <p14:tracePt t="61489" x="3833813" y="3038475"/>
          <p14:tracePt t="61497" x="3762375" y="3054350"/>
          <p14:tracePt t="61505" x="3690938" y="3078163"/>
          <p14:tracePt t="61514" x="3635375" y="3094038"/>
          <p14:tracePt t="61522" x="3571875" y="3125788"/>
          <p14:tracePt t="61530" x="3540125" y="3149600"/>
          <p14:tracePt t="61537" x="3516313" y="3173413"/>
          <p14:tracePt t="61546" x="3500438" y="3213100"/>
          <p14:tracePt t="61554" x="3476625" y="3252788"/>
          <p14:tracePt t="61560" x="3459163" y="3294063"/>
          <p14:tracePt t="61567" x="3451225" y="3325813"/>
          <p14:tracePt t="61576" x="3451225" y="3341688"/>
          <p14:tracePt t="61584" x="3459163" y="3357563"/>
          <p14:tracePt t="61591" x="3476625" y="3381375"/>
          <p14:tracePt t="61600" x="3492500" y="3397250"/>
          <p14:tracePt t="61607" x="3500438" y="3405188"/>
          <p14:tracePt t="61616" x="3524250" y="3421063"/>
          <p14:tracePt t="61623" x="3556000" y="3421063"/>
          <p14:tracePt t="61632" x="3587750" y="3421063"/>
          <p14:tracePt t="61640" x="3619500" y="3421063"/>
          <p14:tracePt t="61646" x="3659188" y="3413125"/>
          <p14:tracePt t="61654" x="3698875" y="3389313"/>
          <p14:tracePt t="61662" x="3730625" y="3373438"/>
          <p14:tracePt t="61670" x="3754438" y="3357563"/>
          <p14:tracePt t="61677" x="3778250" y="3349625"/>
          <p14:tracePt t="61686" x="3802063" y="3333750"/>
          <p14:tracePt t="61693" x="3810000" y="3325813"/>
          <p14:tracePt t="61701" x="3817938" y="3317875"/>
          <p14:tracePt t="61710" x="3817938" y="3309938"/>
          <p14:tracePt t="61795" x="3810000" y="3309938"/>
          <p14:tracePt t="61803" x="3802063" y="3309938"/>
          <p14:tracePt t="61811" x="3794125" y="3309938"/>
          <p14:tracePt t="61819" x="3778250" y="3309938"/>
          <p14:tracePt t="61827" x="3762375" y="3309938"/>
          <p14:tracePt t="61834" x="3754438" y="3309938"/>
          <p14:tracePt t="61842" x="3746500" y="3317875"/>
          <p14:tracePt t="62159" x="3754438" y="3302000"/>
          <p14:tracePt t="62167" x="3762375" y="3286125"/>
          <p14:tracePt t="62176" x="3778250" y="3270250"/>
          <p14:tracePt t="62184" x="3778250" y="3262313"/>
          <p14:tracePt t="62786" x="3770313" y="3262313"/>
          <p14:tracePt t="62793" x="3762375" y="3270250"/>
          <p14:tracePt t="62801" x="3746500" y="3278188"/>
          <p14:tracePt t="62818" x="3738563" y="3278188"/>
          <p14:tracePt t="62907" x="3730625" y="3278188"/>
          <p14:tracePt t="62920" x="3722688" y="3278188"/>
          <p14:tracePt t="62927" x="3706813" y="3278188"/>
          <p14:tracePt t="62936" x="3690938" y="3270250"/>
          <p14:tracePt t="62944" x="3675063" y="3270250"/>
          <p14:tracePt t="62950" x="3651250" y="3262313"/>
          <p14:tracePt t="62958" x="3635375" y="3262313"/>
          <p14:tracePt t="62966" x="3627438" y="3262313"/>
          <p14:tracePt t="62973" x="3611563" y="3262313"/>
          <p14:tracePt t="62982" x="3595688" y="3262313"/>
          <p14:tracePt t="62998" x="3587750" y="3262313"/>
          <p14:tracePt t="63006" x="3571875" y="3262313"/>
          <p14:tracePt t="63034" x="3571875" y="3270250"/>
          <p14:tracePt t="63039" x="3563938" y="3278188"/>
          <p14:tracePt t="63052" x="3556000" y="3278188"/>
          <p14:tracePt t="63067" x="3548063" y="3286125"/>
          <p14:tracePt t="63076" x="3548063" y="3294063"/>
          <p14:tracePt t="63084" x="3540125" y="3294063"/>
          <p14:tracePt t="63092" x="3532188" y="3294063"/>
          <p14:tracePt t="63112" x="3524250" y="3294063"/>
          <p14:tracePt t="63123" x="3524250" y="3302000"/>
          <p14:tracePt t="63138" x="3500438" y="3309938"/>
          <p14:tracePt t="63146" x="3484563" y="3309938"/>
          <p14:tracePt t="63153" x="3435350" y="3309938"/>
          <p14:tracePt t="63161" x="3395663" y="3317875"/>
          <p14:tracePt t="63170" x="3363913" y="3325813"/>
          <p14:tracePt t="63177" x="3340100" y="3325813"/>
          <p14:tracePt t="63186" x="3308350" y="3333750"/>
          <p14:tracePt t="63194" x="3284538" y="3341688"/>
          <p14:tracePt t="63201" x="3276600" y="3349625"/>
          <p14:tracePt t="63210" x="3260725" y="3357563"/>
          <p14:tracePt t="63217" x="3244850" y="3365500"/>
          <p14:tracePt t="63224" x="3236913" y="3365500"/>
          <p14:tracePt t="63276" x="3228975" y="3373438"/>
          <p14:tracePt t="63287" x="3221038" y="3381375"/>
          <p14:tracePt t="63296" x="3213100" y="3389313"/>
          <p14:tracePt t="63310" x="3213100" y="3397250"/>
          <p14:tracePt t="63382" x="3213100" y="3405188"/>
          <p14:tracePt t="63402" x="3205163" y="3413125"/>
          <p14:tracePt t="63408" x="3189288" y="3429000"/>
          <p14:tracePt t="63415" x="3173413" y="3444875"/>
          <p14:tracePt t="63423" x="3165475" y="3452813"/>
          <p14:tracePt t="63432" x="3149600" y="3468688"/>
          <p14:tracePt t="63439" x="3133725" y="3484563"/>
          <p14:tracePt t="63448" x="3125788" y="3492500"/>
          <p14:tracePt t="63456" x="3125788" y="3500438"/>
          <p14:tracePt t="63471" x="3125788" y="3508375"/>
          <p14:tracePt t="63514" x="3133725" y="3500438"/>
          <p14:tracePt t="63521" x="3133725" y="3484563"/>
          <p14:tracePt t="63530" x="3141663" y="3468688"/>
          <p14:tracePt t="63538" x="3149600" y="3460750"/>
          <p14:tracePt t="63546" x="3149600" y="3444875"/>
          <p14:tracePt t="63553" x="3149600" y="3436938"/>
          <p14:tracePt t="63561" x="3157538" y="3429000"/>
          <p14:tracePt t="63569" x="3157538" y="3421063"/>
          <p14:tracePt t="63582" x="3157538" y="3413125"/>
          <p14:tracePt t="63588" x="3157538" y="3405188"/>
          <p14:tracePt t="63620" x="3149600" y="3405188"/>
          <p14:tracePt t="63627" x="3133725" y="3405188"/>
          <p14:tracePt t="63644" x="3125788" y="3405188"/>
          <p14:tracePt t="63656" x="3117850" y="3405188"/>
          <p14:tracePt t="63668" x="3117850" y="3413125"/>
          <p14:tracePt t="63722" x="3117850" y="3405188"/>
          <p14:tracePt t="63737" x="3125788" y="3389313"/>
          <p14:tracePt t="63746" x="3125788" y="3373438"/>
          <p14:tracePt t="63761" x="3125788" y="3365500"/>
          <p14:tracePt t="63770" x="3133725" y="3357563"/>
          <p14:tracePt t="63781" x="3133725" y="3349625"/>
          <p14:tracePt t="64007" x="3133725" y="3365500"/>
          <p14:tracePt t="64015" x="3133725" y="3381375"/>
          <p14:tracePt t="64023" x="3117850" y="3389313"/>
          <p14:tracePt t="64031" x="3117850" y="3397250"/>
          <p14:tracePt t="64039" x="3109913" y="3413125"/>
          <p14:tracePt t="64047" x="3100388" y="3421063"/>
          <p14:tracePt t="64055" x="3084513" y="3436938"/>
          <p14:tracePt t="64063" x="3068638" y="3452813"/>
          <p14:tracePt t="64071" x="3068638" y="3460750"/>
          <p14:tracePt t="64200" x="3076575" y="3413125"/>
          <p14:tracePt t="64208" x="3092450" y="3357563"/>
          <p14:tracePt t="64216" x="3109913" y="3309938"/>
          <p14:tracePt t="64224" x="3133725" y="3262313"/>
          <p14:tracePt t="64232" x="3141663" y="3221038"/>
          <p14:tracePt t="64239" x="3157538" y="3157538"/>
          <p14:tracePt t="64248" x="3181350" y="3101975"/>
          <p14:tracePt t="64255" x="3197225" y="3046413"/>
          <p14:tracePt t="64264" x="3221038" y="2998788"/>
          <p14:tracePt t="64271" x="3236913" y="2935288"/>
          <p14:tracePt t="64280" x="3252788" y="2901950"/>
          <p14:tracePt t="64287" x="3260725" y="2878138"/>
          <p14:tracePt t="64296" x="3276600" y="2870200"/>
          <p14:tracePt t="64304" x="3284538" y="2854325"/>
          <p14:tracePt t="64312" x="3284538" y="2846388"/>
          <p14:tracePt t="64419" x="3284538" y="2854325"/>
          <p14:tracePt t="64427" x="3284538" y="2870200"/>
          <p14:tracePt t="64436" x="3284538" y="2886075"/>
          <p14:tracePt t="64553" x="3284538" y="2878138"/>
          <p14:tracePt t="64561" x="3284538" y="2862263"/>
          <p14:tracePt t="64570" x="3284538" y="2854325"/>
          <p14:tracePt t="64577" x="3284538" y="2838450"/>
          <p14:tracePt t="64586" x="3292475" y="2822575"/>
          <p14:tracePt t="64594" x="3292475" y="2814638"/>
          <p14:tracePt t="64602" x="3292475" y="2798763"/>
          <p14:tracePt t="64610" x="3300413" y="2782888"/>
          <p14:tracePt t="64618" x="3308350" y="2782888"/>
          <p14:tracePt t="64626" x="3308350" y="2774950"/>
          <p14:tracePt t="64634" x="3316288" y="2774950"/>
          <p14:tracePt t="64642" x="3316288" y="2767013"/>
          <p14:tracePt t="64654" x="3316288" y="2759075"/>
          <p14:tracePt t="64668" x="3324225" y="2759075"/>
          <p14:tracePt t="64676" x="3332163" y="2759075"/>
          <p14:tracePt t="64684" x="3340100" y="2759075"/>
          <p14:tracePt t="64700" x="3348038" y="2759075"/>
          <p14:tracePt t="64707" x="3363913" y="2759075"/>
          <p14:tracePt t="64716" x="3379788" y="2759075"/>
          <p14:tracePt t="64723" x="3403600" y="2759075"/>
          <p14:tracePt t="64732" x="3419475" y="2759075"/>
          <p14:tracePt t="64739" x="3427413" y="2759075"/>
          <p14:tracePt t="64746" x="3443288" y="2751138"/>
          <p14:tracePt t="65272" x="3411538" y="2767013"/>
          <p14:tracePt t="65280" x="3379788" y="2782888"/>
          <p14:tracePt t="65287" x="3340100" y="2814638"/>
          <p14:tracePt t="65296" x="3284538" y="2830513"/>
          <p14:tracePt t="65302" x="3236913" y="2854325"/>
          <p14:tracePt t="65310" x="3205163" y="2870200"/>
          <p14:tracePt t="65317" x="3181350" y="2886075"/>
          <p14:tracePt t="65326" x="3165475" y="2894013"/>
          <p14:tracePt t="65334" x="3149600" y="2901950"/>
          <p14:tracePt t="65342" x="3141663" y="2909888"/>
          <p14:tracePt t="65350" x="3133725" y="2919413"/>
          <p14:tracePt t="65357" x="3125788" y="2919413"/>
          <p14:tracePt t="65366" x="3117850" y="2919413"/>
          <p14:tracePt t="65373" x="3117850" y="2927350"/>
          <p14:tracePt t="65382" x="3109913" y="2927350"/>
          <p14:tracePt t="65389" x="3092450" y="2943225"/>
          <p14:tracePt t="65397" x="3092450" y="2951163"/>
          <p14:tracePt t="65404" x="3076575" y="2959100"/>
          <p14:tracePt t="65412" x="3060700" y="2967038"/>
          <p14:tracePt t="65420" x="3044825" y="2974975"/>
          <p14:tracePt t="65427" x="3044825" y="2982913"/>
          <p14:tracePt t="65435" x="3028950" y="2990850"/>
          <p14:tracePt t="65443" x="3021013" y="2990850"/>
          <p14:tracePt t="65498" x="3013075" y="2990850"/>
          <p14:tracePt t="65510" x="2997200" y="2998788"/>
          <p14:tracePt t="65526" x="2981325" y="2998788"/>
          <p14:tracePt t="65533" x="2965450" y="2998788"/>
          <p14:tracePt t="65595" x="2957513" y="2998788"/>
          <p14:tracePt t="65647" x="2949575" y="3006725"/>
          <p14:tracePt t="65659" x="2949575" y="3014663"/>
          <p14:tracePt t="65750" x="2965450" y="3022600"/>
          <p14:tracePt t="65758" x="2973388" y="3022600"/>
          <p14:tracePt t="65764" x="2989263" y="3038475"/>
          <p14:tracePt t="65772" x="3005138" y="3054350"/>
          <p14:tracePt t="65780" x="3021013" y="3070225"/>
          <p14:tracePt t="65787" x="3036888" y="3086100"/>
          <p14:tracePt t="65796" x="3044825" y="3101975"/>
          <p14:tracePt t="65803" x="3060700" y="3109913"/>
          <p14:tracePt t="65812" x="3076575" y="3125788"/>
          <p14:tracePt t="65820" x="3092450" y="3141663"/>
          <p14:tracePt t="65828" x="3109913" y="3157538"/>
          <p14:tracePt t="65836" x="3125788" y="3173413"/>
          <p14:tracePt t="65844" x="3133725" y="3181350"/>
          <p14:tracePt t="65852" x="3141663" y="3189288"/>
          <p14:tracePt t="65858" x="3141663" y="3205163"/>
          <p14:tracePt t="65865" x="3149600" y="3205163"/>
          <p14:tracePt t="65874" x="3157538" y="3213100"/>
          <p14:tracePt t="65882" x="3157538" y="3221038"/>
          <p14:tracePt t="65906" x="3173413" y="3228975"/>
          <p14:tracePt t="65918" x="3189288" y="3244850"/>
          <p14:tracePt t="65926" x="3197225" y="3252788"/>
          <p14:tracePt t="65934" x="3205163" y="3262313"/>
          <p14:tracePt t="65942" x="3205163" y="3270250"/>
          <p14:tracePt t="65948" x="3213100" y="3278188"/>
          <p14:tracePt t="65956" x="3221038" y="3286125"/>
          <p14:tracePt t="65963" x="3228975" y="3302000"/>
          <p14:tracePt t="65972" x="3236913" y="3317875"/>
          <p14:tracePt t="65980" x="3236913" y="3325813"/>
          <p14:tracePt t="65987" x="3244850" y="3333750"/>
          <p14:tracePt t="65996" x="3252788" y="3341688"/>
          <p14:tracePt t="66003" x="3260725" y="3341688"/>
          <p14:tracePt t="66156" x="3260725" y="3333750"/>
          <p14:tracePt t="66164" x="3252788" y="3317875"/>
          <p14:tracePt t="66171" x="3244850" y="3317875"/>
          <p14:tracePt t="66180" x="3244850" y="3309938"/>
          <p14:tracePt t="66238" x="3228975" y="3309938"/>
          <p14:tracePt t="66250" x="3221038" y="3309938"/>
          <p14:tracePt t="66266" x="3213100" y="3309938"/>
          <p14:tracePt t="66274" x="3205163" y="3317875"/>
          <p14:tracePt t="66282" x="3197225" y="3317875"/>
          <p14:tracePt t="66290" x="3197225" y="3325813"/>
          <p14:tracePt t="66302" x="3189288" y="3333750"/>
          <p14:tracePt t="66310" x="3189288" y="3341688"/>
          <p14:tracePt t="66317" x="3181350" y="3357563"/>
          <p14:tracePt t="66324" x="3173413" y="3357563"/>
          <p14:tracePt t="66331" x="3165475" y="3373438"/>
          <p14:tracePt t="66340" x="3165475" y="3381375"/>
          <p14:tracePt t="66348" x="3165475" y="3389313"/>
          <p14:tracePt t="66356" x="3165475" y="3405188"/>
          <p14:tracePt t="66363" x="3165475" y="3413125"/>
          <p14:tracePt t="66371" x="3165475" y="3429000"/>
          <p14:tracePt t="66380" x="3165475" y="3444875"/>
          <p14:tracePt t="66388" x="3165475" y="3452813"/>
          <p14:tracePt t="66396" x="3165475" y="3460750"/>
          <p14:tracePt t="66402" x="3165475" y="3476625"/>
          <p14:tracePt t="66418" x="3173413" y="3492500"/>
          <p14:tracePt t="66426" x="3181350" y="3508375"/>
          <p14:tracePt t="66437" x="3189288" y="3516313"/>
          <p14:tracePt t="66499" x="3189288" y="3524250"/>
          <p14:tracePt t="66508" x="3189288" y="3532188"/>
          <p14:tracePt t="66524" x="3189288" y="3540125"/>
          <p14:tracePt t="66532" x="3181350" y="3548063"/>
          <p14:tracePt t="66540" x="3173413" y="3563938"/>
          <p14:tracePt t="66547" x="3157538" y="3563938"/>
          <p14:tracePt t="66556" x="3141663" y="3579813"/>
          <p14:tracePt t="66564" x="3117850" y="3595688"/>
          <p14:tracePt t="66572" x="3100388" y="3605213"/>
          <p14:tracePt t="66580" x="3076575" y="3621088"/>
          <p14:tracePt t="66588" x="3068638" y="3629025"/>
          <p14:tracePt t="66594" x="3021013" y="3644900"/>
          <p14:tracePt t="66602" x="2981325" y="3660775"/>
          <p14:tracePt t="66610" x="2917825" y="3684588"/>
          <p14:tracePt t="66617" x="2862263" y="3692525"/>
          <p14:tracePt t="66626" x="2806700" y="3700463"/>
          <p14:tracePt t="66634" x="2741613" y="3724275"/>
          <p14:tracePt t="66642" x="2701925" y="3724275"/>
          <p14:tracePt t="66650" x="2670175" y="3732213"/>
          <p14:tracePt t="66657" x="2638425" y="3732213"/>
          <p14:tracePt t="66665" x="2622550" y="3732213"/>
          <p14:tracePt t="66674" x="2606675" y="3732213"/>
          <p14:tracePt t="66679" x="2590800" y="3732213"/>
          <p14:tracePt t="66687" x="2590800" y="3740150"/>
          <p14:tracePt t="66781" x="2590800" y="3748088"/>
          <p14:tracePt t="66790" x="2630488" y="3763963"/>
          <p14:tracePt t="66797" x="2686050" y="3763963"/>
          <p14:tracePt t="66806" x="2741613" y="3763963"/>
          <p14:tracePt t="66813" x="2798763" y="3763963"/>
          <p14:tracePt t="66821" x="2870200" y="3740150"/>
          <p14:tracePt t="66829" x="2925763" y="3724275"/>
          <p14:tracePt t="66837" x="2973388" y="3700463"/>
          <p14:tracePt t="66846" x="3036888" y="3660775"/>
          <p14:tracePt t="66853" x="3068638" y="3636963"/>
          <p14:tracePt t="66862" x="3092450" y="3621088"/>
          <p14:tracePt t="66868" x="3117850" y="3571875"/>
          <p14:tracePt t="66876" x="3141663" y="3532188"/>
          <p14:tracePt t="66884" x="3149600" y="3508375"/>
          <p14:tracePt t="66892" x="3173413" y="3460750"/>
          <p14:tracePt t="66900" x="3189288" y="3421063"/>
          <p14:tracePt t="66920" x="3228975" y="3309938"/>
          <p14:tracePt t="66924" x="3236913" y="3252788"/>
          <p14:tracePt t="66932" x="3252788" y="3197225"/>
          <p14:tracePt t="66940" x="3252788" y="3141663"/>
          <p14:tracePt t="66948" x="3268663" y="3086100"/>
          <p14:tracePt t="66956" x="3268663" y="3038475"/>
          <p14:tracePt t="66961" x="3252788" y="2998788"/>
          <p14:tracePt t="66970" x="3236913" y="2974975"/>
          <p14:tracePt t="66977" x="3221038" y="2951163"/>
          <p14:tracePt t="66986" x="3213100" y="2935288"/>
          <p14:tracePt t="66994" x="3205163" y="2919413"/>
          <p14:tracePt t="67002" x="3189288" y="2901950"/>
          <p14:tracePt t="67010" x="3181350" y="2894013"/>
          <p14:tracePt t="67017" x="3165475" y="2878138"/>
          <p14:tracePt t="67026" x="3157538" y="2862263"/>
          <p14:tracePt t="67034" x="3157538" y="2854325"/>
          <p14:tracePt t="67042" x="3141663" y="2854325"/>
          <p14:tracePt t="67047" x="3125788" y="2846388"/>
          <p14:tracePt t="67056" x="3125788" y="2838450"/>
          <p14:tracePt t="67064" x="3125788" y="2830513"/>
          <p14:tracePt t="67071" x="3117850" y="2830513"/>
          <p14:tracePt t="67091" x="3109913" y="2822575"/>
          <p14:tracePt t="67100" x="3100388" y="2822575"/>
          <p14:tracePt t="67107" x="3100388" y="2814638"/>
          <p14:tracePt t="67217" x="3100388" y="2830513"/>
          <p14:tracePt t="67226" x="3100388" y="2862263"/>
          <p14:tracePt t="67234" x="3100388" y="2919413"/>
          <p14:tracePt t="67242" x="3100388" y="2974975"/>
          <p14:tracePt t="67250" x="3100388" y="3030538"/>
          <p14:tracePt t="67256" x="3100388" y="3086100"/>
          <p14:tracePt t="67264" x="3100388" y="3141663"/>
          <p14:tracePt t="67271" x="3109913" y="3197225"/>
          <p14:tracePt t="67279" x="3117850" y="3252788"/>
          <p14:tracePt t="67287" x="3117850" y="3309938"/>
          <p14:tracePt t="67295" x="3117850" y="3341688"/>
          <p14:tracePt t="67303" x="3117850" y="3373438"/>
          <p14:tracePt t="67312" x="3117850" y="3381375"/>
          <p14:tracePt t="67319" x="3109913" y="3405188"/>
          <p14:tracePt t="67327" x="3109913" y="3421063"/>
          <p14:tracePt t="67336" x="3100388" y="3436938"/>
          <p14:tracePt t="67343" x="3100388" y="3444875"/>
          <p14:tracePt t="67350" x="3092450" y="3460750"/>
          <p14:tracePt t="67358" x="3076575" y="3484563"/>
          <p14:tracePt t="67366" x="3060700" y="3508375"/>
          <p14:tracePt t="67373" x="3044825" y="3524250"/>
          <p14:tracePt t="67381" x="3028950" y="3532188"/>
          <p14:tracePt t="67389" x="3005138" y="3548063"/>
          <p14:tracePt t="67397" x="2973388" y="3563938"/>
          <p14:tracePt t="67406" x="2949575" y="3579813"/>
          <p14:tracePt t="67414" x="2917825" y="3595688"/>
          <p14:tracePt t="67421" x="2901950" y="3605213"/>
          <p14:tracePt t="67430" x="2870200" y="3605213"/>
          <p14:tracePt t="67437" x="2854325" y="3613150"/>
          <p14:tracePt t="67444" x="2838450" y="3613150"/>
          <p14:tracePt t="67452" x="2830513" y="3613150"/>
          <p14:tracePt t="67460" x="2822575" y="3613150"/>
          <p14:tracePt t="67468" x="2806700" y="3613150"/>
          <p14:tracePt t="67476" x="2798763" y="3605213"/>
          <p14:tracePt t="67483" x="2782888" y="3605213"/>
          <p14:tracePt t="67492" x="2774950" y="3605213"/>
          <p14:tracePt t="67630" x="2782888" y="3605213"/>
          <p14:tracePt t="67637" x="2798763" y="3605213"/>
          <p14:tracePt t="67646" x="2830513" y="3587750"/>
          <p14:tracePt t="67651" x="2854325" y="3571875"/>
          <p14:tracePt t="67659" x="2886075" y="3556000"/>
          <p14:tracePt t="67667" x="2917825" y="3532188"/>
          <p14:tracePt t="67675" x="2941638" y="3524250"/>
          <p14:tracePt t="67683" x="2949575" y="3516313"/>
          <p14:tracePt t="67691" x="2965450" y="3500438"/>
          <p14:tracePt t="67699" x="2981325" y="3484563"/>
          <p14:tracePt t="67707" x="2997200" y="3468688"/>
          <p14:tracePt t="67715" x="3013075" y="3452813"/>
          <p14:tracePt t="67724" x="3028950" y="3436938"/>
          <p14:tracePt t="67732" x="3044825" y="3413125"/>
          <p14:tracePt t="67740" x="3044825" y="3397250"/>
          <p14:tracePt t="67745" x="3052763" y="3373438"/>
          <p14:tracePt t="67754" x="3052763" y="3349625"/>
          <p14:tracePt t="67761" x="3052763" y="3333750"/>
          <p14:tracePt t="67769" x="3052763" y="3309938"/>
          <p14:tracePt t="67778" x="3044825" y="3286125"/>
          <p14:tracePt t="67786" x="3028950" y="3252788"/>
          <p14:tracePt t="67793" x="3013075" y="3228975"/>
          <p14:tracePt t="67802" x="3005138" y="3213100"/>
          <p14:tracePt t="67810" x="2989263" y="3197225"/>
          <p14:tracePt t="67818" x="2973388" y="3189288"/>
          <p14:tracePt t="67825" x="2957513" y="3181350"/>
          <p14:tracePt t="67832" x="2941638" y="3165475"/>
          <p14:tracePt t="67839" x="2933700" y="3149600"/>
          <p14:tracePt t="67847" x="2917825" y="3141663"/>
          <p14:tracePt t="67856" x="2909888" y="3125788"/>
          <p14:tracePt t="67876" x="2901950" y="3125788"/>
          <p14:tracePt t="67884" x="2901950" y="3117850"/>
          <p14:tracePt t="67962" x="2901950" y="3109913"/>
          <p14:tracePt t="67981" x="2909888" y="3109913"/>
          <p14:tracePt t="67997" x="2917825" y="3125788"/>
          <p14:tracePt t="68006" x="2933700" y="3133725"/>
          <p14:tracePt t="68011" x="2941638" y="3149600"/>
          <p14:tracePt t="68020" x="2957513" y="3165475"/>
          <p14:tracePt t="68027" x="2965450" y="3181350"/>
          <p14:tracePt t="68036" x="2973388" y="3197225"/>
          <p14:tracePt t="68043" x="2989263" y="3213100"/>
          <p14:tracePt t="68051" x="3005138" y="3228975"/>
          <p14:tracePt t="68059" x="3013075" y="3252788"/>
          <p14:tracePt t="68067" x="3021013" y="3278188"/>
          <p14:tracePt t="68075" x="3028950" y="3302000"/>
          <p14:tracePt t="68084" x="3036888" y="3317875"/>
          <p14:tracePt t="68091" x="3036888" y="3333750"/>
          <p14:tracePt t="68099" x="3036888" y="3349625"/>
          <p14:tracePt t="68107" x="3036888" y="3357563"/>
          <p14:tracePt t="68113" x="3036888" y="3373438"/>
          <p14:tracePt t="68121" x="3036888" y="3389313"/>
          <p14:tracePt t="68129" x="3036888" y="3397250"/>
          <p14:tracePt t="68137" x="3036888" y="3413125"/>
          <p14:tracePt t="68145" x="3036888" y="3421063"/>
          <p14:tracePt t="68224" x="3036888" y="3429000"/>
          <p14:tracePt t="68275" x="3036888" y="3421063"/>
          <p14:tracePt t="68283" x="3036888" y="3405188"/>
          <p14:tracePt t="68292" x="3036888" y="3397250"/>
          <p14:tracePt t="68297" x="3044825" y="3389313"/>
          <p14:tracePt t="68307" x="3044825" y="3373438"/>
          <p14:tracePt t="68321" x="3044825" y="3365500"/>
          <p14:tracePt t="68330" x="3044825" y="3357563"/>
          <p14:tracePt t="68337" x="3044825" y="3349625"/>
          <p14:tracePt t="68346" x="3052763" y="3349625"/>
          <p14:tracePt t="68902" x="3052763" y="3317875"/>
          <p14:tracePt t="68910" x="3052763" y="3302000"/>
          <p14:tracePt t="68917" x="3060700" y="3286125"/>
          <p14:tracePt t="68926" x="3076575" y="3252788"/>
          <p14:tracePt t="68934" x="3092450" y="3228975"/>
          <p14:tracePt t="68942" x="3109913" y="3205163"/>
          <p14:tracePt t="68950" x="3125788" y="3165475"/>
          <p14:tracePt t="68958" x="3141663" y="3141663"/>
          <p14:tracePt t="68966" x="3157538" y="3109913"/>
          <p14:tracePt t="68972" x="3165475" y="3086100"/>
          <p14:tracePt t="68982" x="3173413" y="3070225"/>
          <p14:tracePt t="68990" x="3181350" y="3046413"/>
          <p14:tracePt t="68998" x="3197225" y="3030538"/>
          <p14:tracePt t="69006" x="3197225" y="3022600"/>
          <p14:tracePt t="69014" x="3197225" y="3006725"/>
          <p14:tracePt t="69022" x="3205163" y="2998788"/>
          <p14:tracePt t="69120" x="3205163" y="3006725"/>
          <p14:tracePt t="69126" x="3205163" y="3038475"/>
          <p14:tracePt t="69133" x="3213100" y="3062288"/>
          <p14:tracePt t="69141" x="3213100" y="3078163"/>
          <p14:tracePt t="69154" x="3221038" y="3109913"/>
          <p14:tracePt t="69158" x="3228975" y="3133725"/>
          <p14:tracePt t="69166" x="3228975" y="3157538"/>
          <p14:tracePt t="69174" x="3236913" y="3165475"/>
          <p14:tracePt t="69182" x="3236913" y="3189288"/>
          <p14:tracePt t="69189" x="3236913" y="3205163"/>
          <p14:tracePt t="69197" x="3236913" y="3228975"/>
          <p14:tracePt t="69206" x="3236913" y="3244850"/>
          <p14:tracePt t="69212" x="3236913" y="3262313"/>
          <p14:tracePt t="69220" x="3236913" y="3286125"/>
          <p14:tracePt t="69227" x="3236913" y="3294063"/>
          <p14:tracePt t="69236" x="3228975" y="3309938"/>
          <p14:tracePt t="69244" x="3221038" y="3325813"/>
          <p14:tracePt t="69252" x="3213100" y="3341688"/>
          <p14:tracePt t="69260" x="3205163" y="3357563"/>
          <p14:tracePt t="69267" x="3189288" y="3365500"/>
          <p14:tracePt t="69276" x="3173413" y="3381375"/>
          <p14:tracePt t="69284" x="3157538" y="3397250"/>
          <p14:tracePt t="69291" x="3141663" y="3413125"/>
          <p14:tracePt t="69300" x="3125788" y="3429000"/>
          <p14:tracePt t="69317" x="3125788" y="3436938"/>
          <p14:tracePt t="69496" x="3125788" y="3429000"/>
          <p14:tracePt t="69506" x="3125788" y="3421063"/>
          <p14:tracePt t="69516" x="3125788" y="3413125"/>
          <p14:tracePt t="69534" x="3125788" y="3405188"/>
          <p14:tracePt t="69550" x="3125788" y="3397250"/>
          <p14:tracePt t="70156" x="3117850" y="3397250"/>
          <p14:tracePt t="70168" x="3109913" y="3397250"/>
          <p14:tracePt t="70184" x="3092450" y="3397250"/>
          <p14:tracePt t="70192" x="3076575" y="3389313"/>
          <p14:tracePt t="70207" x="3060700" y="3389313"/>
          <p14:tracePt t="70216" x="3060700" y="3381375"/>
          <p14:tracePt t="70224" x="3052763" y="3381375"/>
          <p14:tracePt t="70474" x="3044825" y="3381375"/>
          <p14:tracePt t="70485" x="3036888" y="3381375"/>
          <p14:tracePt t="70494" x="2989263" y="3389313"/>
          <p14:tracePt t="70501" x="2933700" y="3389313"/>
          <p14:tracePt t="70508" x="2854325" y="3389313"/>
          <p14:tracePt t="70515" x="2782888" y="3389313"/>
          <p14:tracePt t="70523" x="2717800" y="3389313"/>
          <p14:tracePt t="70532" x="2646363" y="3389313"/>
          <p14:tracePt t="70540" x="2566988" y="3389313"/>
          <p14:tracePt t="70548" x="2495550" y="3381375"/>
          <p14:tracePt t="70556" x="2439988" y="3373438"/>
          <p14:tracePt t="70563" x="2374900" y="3357563"/>
          <p14:tracePt t="70572" x="2319338" y="3349625"/>
          <p14:tracePt t="70580" x="2279650" y="3341688"/>
          <p14:tracePt t="70588" x="2247900" y="3333750"/>
          <p14:tracePt t="70596" x="2232025" y="3333750"/>
          <p14:tracePt t="70601" x="2200275" y="3333750"/>
          <p14:tracePt t="70609" x="2160588" y="3325813"/>
          <p14:tracePt t="70618" x="2128838" y="3325813"/>
          <p14:tracePt t="70626" x="2097088" y="3325813"/>
          <p14:tracePt t="70634" x="2057400" y="3325813"/>
          <p14:tracePt t="70642" x="2041525" y="3325813"/>
          <p14:tracePt t="70650" x="2017713" y="3325813"/>
          <p14:tracePt t="70657" x="1992313" y="3317875"/>
          <p14:tracePt t="70666" x="1968500" y="3317875"/>
          <p14:tracePt t="70674" x="1936750" y="3317875"/>
          <p14:tracePt t="70681" x="1920875" y="3317875"/>
          <p14:tracePt t="70689" x="1897063" y="3325813"/>
          <p14:tracePt t="70697" x="1881188" y="3325813"/>
          <p14:tracePt t="70703" x="1865313" y="3333750"/>
          <p14:tracePt t="70712" x="1865313" y="3341688"/>
          <p14:tracePt t="70719" x="1849438" y="3341688"/>
          <p14:tracePt t="70727" x="1841500" y="3349625"/>
          <p14:tracePt t="70736" x="1833563" y="3357563"/>
          <p14:tracePt t="70744" x="1817688" y="3365500"/>
          <p14:tracePt t="70751" x="1809750" y="3373438"/>
          <p14:tracePt t="70760" x="1793875" y="3381375"/>
          <p14:tracePt t="70817" x="1793875" y="3389313"/>
          <p14:tracePt t="70830" x="1793875" y="3397250"/>
          <p14:tracePt t="70846" x="1809750" y="3405188"/>
          <p14:tracePt t="70854" x="1817688" y="3405188"/>
          <p14:tracePt t="70861" x="1833563" y="3405188"/>
          <p14:tracePt t="70870" x="1849438" y="3405188"/>
          <p14:tracePt t="70879" x="1873250" y="3405188"/>
          <p14:tracePt t="70886" x="1889125" y="3405188"/>
          <p14:tracePt t="70904" x="1952625" y="3397250"/>
          <p14:tracePt t="70907" x="1984375" y="3381375"/>
          <p14:tracePt t="70916" x="2025650" y="3365500"/>
          <p14:tracePt t="70923" x="2065338" y="3349625"/>
          <p14:tracePt t="70932" x="2105025" y="3333750"/>
          <p14:tracePt t="70940" x="2144713" y="3317875"/>
          <p14:tracePt t="70948" x="2208213" y="3270250"/>
          <p14:tracePt t="70956" x="2271713" y="3244850"/>
          <p14:tracePt t="70964" x="2327275" y="3213100"/>
          <p14:tracePt t="70972" x="2392363" y="3173413"/>
          <p14:tracePt t="70978" x="2424113" y="3141663"/>
          <p14:tracePt t="70986" x="2447925" y="3125788"/>
          <p14:tracePt t="70994" x="2463800" y="3109913"/>
          <p14:tracePt t="71001" x="2479675" y="3094038"/>
          <p14:tracePt t="71010" x="2487613" y="3078163"/>
          <p14:tracePt t="71018" x="2487613" y="3062288"/>
          <p14:tracePt t="71026" x="2487613" y="3054350"/>
          <p14:tracePt t="71033" x="2487613" y="3038475"/>
          <p14:tracePt t="71042" x="2487613" y="3022600"/>
          <p14:tracePt t="71050" x="2487613" y="3006725"/>
          <p14:tracePt t="71057" x="2479675" y="2982913"/>
          <p14:tracePt t="71064" x="2463800" y="2951163"/>
          <p14:tracePt t="71072" x="2447925" y="2901950"/>
          <p14:tracePt t="71080" x="2424113" y="2870200"/>
          <p14:tracePt t="71087" x="2408238" y="2838450"/>
          <p14:tracePt t="71096" x="2392363" y="2798763"/>
          <p14:tracePt t="71104" x="2374900" y="2767013"/>
          <p14:tracePt t="71111" x="2359025" y="2743200"/>
          <p14:tracePt t="71120" x="2351088" y="2719388"/>
          <p14:tracePt t="71127" x="2335213" y="2687638"/>
          <p14:tracePt t="71136" x="2319338" y="2671763"/>
          <p14:tracePt t="71144" x="2319338" y="2663825"/>
          <p14:tracePt t="71151" x="2311400" y="2647950"/>
          <p14:tracePt t="71160" x="2295525" y="2632075"/>
          <p14:tracePt t="71168" x="2287588" y="2616200"/>
          <p14:tracePt t="71176" x="2271713" y="2608263"/>
          <p14:tracePt t="71183" x="2255838" y="2600325"/>
          <p14:tracePt t="71192" x="2247900" y="2600325"/>
          <p14:tracePt t="71200" x="2239963" y="2600325"/>
          <p14:tracePt t="71250" x="2239963" y="2592388"/>
          <p14:tracePt t="71274" x="2239963" y="2584450"/>
          <p14:tracePt t="71286" x="2247900" y="2576513"/>
          <p14:tracePt t="71294" x="2247900" y="2566988"/>
          <p14:tracePt t="71300" x="2279650" y="2551113"/>
          <p14:tracePt t="71308" x="2311400" y="2543175"/>
          <p14:tracePt t="71316" x="2351088" y="2543175"/>
          <p14:tracePt t="71324" x="2408238" y="2543175"/>
          <p14:tracePt t="71332" x="2463800" y="2559050"/>
          <p14:tracePt t="71340" x="2527300" y="2576513"/>
          <p14:tracePt t="71348" x="2574925" y="2592388"/>
          <p14:tracePt t="71356" x="2622550" y="2624138"/>
          <p14:tracePt t="71364" x="2678113" y="2663825"/>
          <p14:tracePt t="71372" x="2741613" y="2703513"/>
          <p14:tracePt t="71380" x="2806700" y="2759075"/>
          <p14:tracePt t="71387" x="2870200" y="2806700"/>
          <p14:tracePt t="71394" x="2933700" y="2870200"/>
          <p14:tracePt t="71401" x="2981325" y="2927350"/>
          <p14:tracePt t="71410" x="3044825" y="2990850"/>
          <p14:tracePt t="71418" x="3084513" y="3046413"/>
          <p14:tracePt t="71425" x="3125788" y="3109913"/>
          <p14:tracePt t="71433" x="3141663" y="3141663"/>
          <p14:tracePt t="71442" x="3165475" y="3189288"/>
          <p14:tracePt t="71450" x="3181350" y="3221038"/>
          <p14:tracePt t="71457" x="3197225" y="3270250"/>
          <p14:tracePt t="71466" x="3205163" y="3317875"/>
          <p14:tracePt t="71472" x="3205163" y="3341688"/>
          <p14:tracePt t="71480" x="3205163" y="3357563"/>
          <p14:tracePt t="71488" x="3205163" y="3373438"/>
          <p14:tracePt t="71496" x="3189288" y="3381375"/>
          <p14:tracePt t="71504" x="3189288" y="3389313"/>
          <p14:tracePt t="71512" x="3173413" y="3405188"/>
          <p14:tracePt t="71520" x="3157538" y="3421063"/>
          <p14:tracePt t="71527" x="3141663" y="3429000"/>
          <p14:tracePt t="71536" x="3117850" y="3429000"/>
          <p14:tracePt t="71544" x="3100388" y="3429000"/>
          <p14:tracePt t="71551" x="3068638" y="3429000"/>
          <p14:tracePt t="71560" x="3036888" y="3429000"/>
          <p14:tracePt t="71566" x="3005138" y="3413125"/>
          <p14:tracePt t="71574" x="2973388" y="3397250"/>
          <p14:tracePt t="71582" x="2949575" y="3381375"/>
          <p14:tracePt t="71590" x="2933700" y="3373438"/>
          <p14:tracePt t="71598" x="2917825" y="3365500"/>
          <p14:tracePt t="71606" x="2909888" y="3365500"/>
          <p14:tracePt t="71700" x="2909888" y="3373438"/>
          <p14:tracePt t="71707" x="2909888" y="3389313"/>
          <p14:tracePt t="71716" x="2909888" y="3397250"/>
          <p14:tracePt t="71724" x="2909888" y="3413125"/>
          <p14:tracePt t="71732" x="2917825" y="3429000"/>
          <p14:tracePt t="71740" x="2933700" y="3436938"/>
          <p14:tracePt t="71747" x="2941638" y="3452813"/>
          <p14:tracePt t="71754" x="2949575" y="3460750"/>
          <p14:tracePt t="71762" x="2957513" y="3476625"/>
          <p14:tracePt t="71769" x="2973388" y="3492500"/>
          <p14:tracePt t="71778" x="2973388" y="3508375"/>
          <p14:tracePt t="71786" x="2989263" y="3516313"/>
          <p14:tracePt t="71794" x="2997200" y="3524250"/>
          <p14:tracePt t="71801" x="3005138" y="3540125"/>
          <p14:tracePt t="71810" x="3005138" y="3548063"/>
          <p14:tracePt t="71826" x="3013075" y="3548063"/>
          <p14:tracePt t="71850" x="3021013" y="3548063"/>
          <p14:tracePt t="71855" x="3036888" y="3532188"/>
          <p14:tracePt t="71864" x="3052763" y="3508375"/>
          <p14:tracePt t="71871" x="3068638" y="3468688"/>
          <p14:tracePt t="71880" x="3084513" y="3405188"/>
          <p14:tracePt t="71887" x="3109913" y="3333750"/>
          <p14:tracePt t="71896" x="3125788" y="3278188"/>
          <p14:tracePt t="71903" x="3133725" y="3221038"/>
          <p14:tracePt t="71912" x="3133725" y="3165475"/>
          <p14:tracePt t="71919" x="3133725" y="3109913"/>
          <p14:tracePt t="71927" x="3133725" y="3054350"/>
          <p14:tracePt t="71936" x="3125788" y="3006725"/>
          <p14:tracePt t="71944" x="3125788" y="2974975"/>
          <p14:tracePt t="71951" x="3125788" y="2951163"/>
          <p14:tracePt t="71960" x="3125788" y="2935288"/>
          <p14:tracePt t="71966" x="3117850" y="2919413"/>
          <p14:tracePt t="72050" x="3109913" y="2935288"/>
          <p14:tracePt t="72056" x="3100388" y="2990850"/>
          <p14:tracePt t="72064" x="3100388" y="3046413"/>
          <p14:tracePt t="72071" x="3100388" y="3101975"/>
          <p14:tracePt t="72080" x="3100388" y="3181350"/>
          <p14:tracePt t="72088" x="3100388" y="3236913"/>
          <p14:tracePt t="72096" x="3100388" y="3309938"/>
          <p14:tracePt t="72103" x="3100388" y="3365500"/>
          <p14:tracePt t="72111" x="3100388" y="3421063"/>
          <p14:tracePt t="72120" x="3092450" y="3436938"/>
          <p14:tracePt t="72128" x="3092450" y="3452813"/>
          <p14:tracePt t="72135" x="3092450" y="3468688"/>
          <p14:tracePt t="72194" x="3100388" y="3429000"/>
          <p14:tracePt t="72202" x="3125788" y="3357563"/>
          <p14:tracePt t="72210" x="3141663" y="3286125"/>
          <p14:tracePt t="72217" x="3157538" y="3213100"/>
          <p14:tracePt t="72226" x="3165475" y="3133725"/>
          <p14:tracePt t="72231" x="3173413" y="3062288"/>
          <p14:tracePt t="72240" x="3181350" y="3006725"/>
          <p14:tracePt t="72247" x="3197225" y="2951163"/>
          <p14:tracePt t="72256" x="3205163" y="2927350"/>
          <p14:tracePt t="72264" x="3205163" y="2909888"/>
          <p14:tracePt t="72320" x="3205163" y="2935288"/>
          <p14:tracePt t="72327" x="3197225" y="2990850"/>
          <p14:tracePt t="72334" x="3189288" y="3046413"/>
          <p14:tracePt t="72342" x="3189288" y="3101975"/>
          <p14:tracePt t="72350" x="3181350" y="3157538"/>
          <p14:tracePt t="72357" x="3173413" y="3205163"/>
          <p14:tracePt t="72365" x="3165475" y="3236913"/>
          <p14:tracePt t="72374" x="3165475" y="3262313"/>
          <p14:tracePt t="72381" x="3157538" y="3270250"/>
          <p14:tracePt t="72443" x="3165475" y="3262313"/>
          <p14:tracePt t="72451" x="3173413" y="3236913"/>
          <p14:tracePt t="72460" x="3173413" y="3228975"/>
          <p14:tracePt t="72469" x="3173413" y="3213100"/>
          <p14:tracePt t="72476" x="3173413" y="3205163"/>
          <p14:tracePt t="72536" x="3173413" y="3213100"/>
          <p14:tracePt t="72541" x="3173413" y="3236913"/>
          <p14:tracePt t="72550" x="3157538" y="3262313"/>
          <p14:tracePt t="72557" x="3149600" y="3278188"/>
          <p14:tracePt t="72566" x="3133725" y="3302000"/>
          <p14:tracePt t="72574" x="3125788" y="3317875"/>
          <p14:tracePt t="72582" x="3117850" y="3325813"/>
          <p14:tracePt t="72590" x="3109913" y="3341688"/>
          <p14:tracePt t="72598" x="3109913" y="3349625"/>
          <p14:tracePt t="72676" x="3100388" y="3357563"/>
          <p14:tracePt t="72692" x="3092450" y="3365500"/>
          <p14:tracePt t="72700" x="3084513" y="3373438"/>
          <p14:tracePt t="72723" x="3076575" y="3373438"/>
          <p14:tracePt t="72815" x="3068638" y="3373438"/>
          <p14:tracePt t="72835" x="3060700" y="3373438"/>
          <p14:tracePt t="75898" x="3068638" y="3381375"/>
          <p14:tracePt t="75906" x="3125788" y="3429000"/>
          <p14:tracePt t="75914" x="3189288" y="3492500"/>
          <p14:tracePt t="75921" x="3244850" y="3556000"/>
          <p14:tracePt t="75930" x="3268663" y="3621088"/>
          <p14:tracePt t="75938" x="3292475" y="3692525"/>
          <p14:tracePt t="75946" x="3316288" y="3763963"/>
          <p14:tracePt t="75954" x="3348038" y="3835400"/>
          <p14:tracePt t="75962" x="3395663" y="3906838"/>
          <p14:tracePt t="75970" x="3459163" y="3987800"/>
          <p14:tracePt t="75976" x="3540125" y="4059238"/>
          <p14:tracePt t="75984" x="3627438" y="4130675"/>
          <p14:tracePt t="75992" x="3714750" y="4194175"/>
          <p14:tracePt t="75999" x="3843338" y="4241800"/>
          <p14:tracePt t="76007" x="3978275" y="4273550"/>
          <p14:tracePt t="76015" x="4113213" y="4298950"/>
          <p14:tracePt t="76024" x="4289425" y="4306888"/>
          <p14:tracePt t="76032" x="4487863" y="4322763"/>
          <p14:tracePt t="76040" x="4624388" y="4322763"/>
          <p14:tracePt t="76047" x="4759325" y="4306888"/>
          <p14:tracePt t="76056" x="4886325" y="4281488"/>
          <p14:tracePt t="76061" x="5006975" y="4273550"/>
          <p14:tracePt t="76072" x="5102225" y="4265613"/>
          <p14:tracePt t="76078" x="5197475" y="4241800"/>
          <p14:tracePt t="76086" x="5284788" y="4241800"/>
          <p14:tracePt t="76094" x="5365750" y="4241800"/>
          <p14:tracePt t="76101" x="5445125" y="4241800"/>
          <p14:tracePt t="76110" x="5516563" y="4241800"/>
          <p14:tracePt t="76117" x="5595938" y="4241800"/>
          <p14:tracePt t="76126" x="5651500" y="4241800"/>
          <p14:tracePt t="76134" x="5708650" y="4249738"/>
          <p14:tracePt t="76142" x="5756275" y="4273550"/>
          <p14:tracePt t="76149" x="5772150" y="4281488"/>
          <p14:tracePt t="76156" x="5788025" y="4291013"/>
          <p14:tracePt t="76164" x="5795963" y="4306888"/>
          <p14:tracePt t="76172" x="5803900" y="4322763"/>
          <p14:tracePt t="76180" x="5803900" y="4338638"/>
          <p14:tracePt t="76187" x="5803900" y="4346575"/>
          <p14:tracePt t="76196" x="5803900" y="4370388"/>
          <p14:tracePt t="76204" x="5803900" y="4402138"/>
          <p14:tracePt t="76212" x="5803900" y="4433888"/>
          <p14:tracePt t="76220" x="5811838" y="4473575"/>
          <p14:tracePt t="76228" x="5835650" y="4529138"/>
          <p14:tracePt t="76235" x="5851525" y="4592638"/>
          <p14:tracePt t="76242" x="5875338" y="4649788"/>
          <p14:tracePt t="76249" x="5891213" y="4705350"/>
          <p14:tracePt t="76258" x="5915025" y="4768850"/>
          <p14:tracePt t="76266" x="5930900" y="4824413"/>
          <p14:tracePt t="76274" x="5954713" y="4887913"/>
          <p14:tracePt t="76282" x="5962650" y="4919663"/>
          <p14:tracePt t="76290" x="5978525" y="4959350"/>
          <p14:tracePt t="76298" x="5986463" y="5024438"/>
          <p14:tracePt t="76306" x="6002338" y="5064125"/>
          <p14:tracePt t="76314" x="6018213" y="5119688"/>
          <p14:tracePt t="76321" x="6026150" y="5167313"/>
          <p14:tracePt t="76330" x="6034088" y="5222875"/>
          <p14:tracePt t="76338" x="6051550" y="5254625"/>
          <p14:tracePt t="76344" x="6067425" y="5278438"/>
          <p14:tracePt t="76351" x="6083300" y="5302250"/>
          <p14:tracePt t="76360" x="6099175" y="5319713"/>
          <p14:tracePt t="76367" x="6115050" y="5335588"/>
          <p14:tracePt t="76376" x="6130925" y="5343525"/>
          <p14:tracePt t="76384" x="6162675" y="5351463"/>
          <p14:tracePt t="76391" x="6210300" y="5351463"/>
          <p14:tracePt t="76399" x="6265863" y="5351463"/>
          <p14:tracePt t="76408" x="6337300" y="5335588"/>
          <p14:tracePt t="76416" x="6418263" y="5319713"/>
          <p14:tracePt t="76421" x="6505575" y="5294313"/>
          <p14:tracePt t="76430" x="6600825" y="5270500"/>
          <p14:tracePt t="76437" x="6696075" y="5254625"/>
          <p14:tracePt t="76446" x="6784975" y="5230813"/>
          <p14:tracePt t="76454" x="6864350" y="5222875"/>
          <p14:tracePt t="76462" x="6919913" y="5207000"/>
          <p14:tracePt t="76470" x="6951663" y="5199063"/>
          <p14:tracePt t="76478" x="6967538" y="5199063"/>
          <p14:tracePt t="76486" x="6975475" y="5199063"/>
          <p14:tracePt t="76531" x="6967538" y="5199063"/>
          <p14:tracePt t="76540" x="6951663" y="5199063"/>
          <p14:tracePt t="76547" x="6935788" y="5199063"/>
          <p14:tracePt t="76556" x="6911975" y="5199063"/>
          <p14:tracePt t="76564" x="6888163" y="5207000"/>
          <p14:tracePt t="76572" x="6872288" y="5207000"/>
          <p14:tracePt t="76580" x="6848475" y="5214938"/>
          <p14:tracePt t="76588" x="6824663" y="5214938"/>
          <p14:tracePt t="76596" x="6800850" y="5222875"/>
          <p14:tracePt t="76604" x="6792913" y="5230813"/>
          <p14:tracePt t="76610" x="6777038" y="5238750"/>
          <p14:tracePt t="76617" x="6769100" y="5238750"/>
          <p14:tracePt t="76806" x="6769100" y="5222875"/>
          <p14:tracePt t="76814" x="6769100" y="5207000"/>
          <p14:tracePt t="76821" x="6759575" y="5191125"/>
          <p14:tracePt t="76830" x="6759575" y="5183188"/>
          <p14:tracePt t="76838" x="6759575" y="5175250"/>
          <p14:tracePt t="76846" x="6759575" y="5167313"/>
          <p14:tracePt t="76854" x="6759575" y="5159375"/>
          <p14:tracePt t="76861" x="6759575" y="5151438"/>
          <p14:tracePt t="76944" x="6759575" y="5143500"/>
          <p14:tracePt t="77022" x="6759575" y="5135563"/>
          <p14:tracePt t="77034" x="6751638" y="5135563"/>
          <p14:tracePt t="77041" x="6672263" y="5127625"/>
          <p14:tracePt t="77050" x="6608763" y="5127625"/>
          <p14:tracePt t="77058" x="6553200" y="5127625"/>
          <p14:tracePt t="77066" x="6513513" y="5143500"/>
          <p14:tracePt t="77074" x="6497638" y="5151438"/>
          <p14:tracePt t="77082" x="6481763" y="5151438"/>
          <p14:tracePt t="77089" x="6465888" y="5159375"/>
          <p14:tracePt t="77096" x="6450013" y="5167313"/>
          <p14:tracePt t="77103" x="6442075" y="5175250"/>
          <p14:tracePt t="77112" x="6426200" y="5191125"/>
          <p14:tracePt t="77119" x="6410325" y="5207000"/>
          <p14:tracePt t="77128" x="6392863" y="5222875"/>
          <p14:tracePt t="77135" x="6376988" y="5246688"/>
          <p14:tracePt t="77144" x="6361113" y="5262563"/>
          <p14:tracePt t="77152" x="6353175" y="5270500"/>
          <p14:tracePt t="77160" x="6353175" y="5286375"/>
          <p14:tracePt t="77167" x="6353175" y="5302250"/>
          <p14:tracePt t="77175" x="6353175" y="5310188"/>
          <p14:tracePt t="77194" x="6361113" y="5310188"/>
          <p14:tracePt t="77201" x="6376988" y="5319713"/>
          <p14:tracePt t="77210" x="6384925" y="5319713"/>
          <p14:tracePt t="77217" x="6402388" y="5319713"/>
          <p14:tracePt t="77226" x="6418263" y="5319713"/>
          <p14:tracePt t="77233" x="6442075" y="5302250"/>
          <p14:tracePt t="77241" x="6457950" y="5294313"/>
          <p14:tracePt t="77250" x="6481763" y="5278438"/>
          <p14:tracePt t="77258" x="6505575" y="5270500"/>
          <p14:tracePt t="77265" x="6521450" y="5254625"/>
          <p14:tracePt t="77274" x="6537325" y="5246688"/>
          <p14:tracePt t="77280" x="6545263" y="5238750"/>
          <p14:tracePt t="77287" x="6553200" y="5230813"/>
          <p14:tracePt t="77386" x="6553200" y="5238750"/>
          <p14:tracePt t="77492" x="6545263" y="5238750"/>
          <p14:tracePt t="77500" x="6537325" y="5238750"/>
          <p14:tracePt t="77508" x="6529388" y="5246688"/>
          <p14:tracePt t="77515" x="6521450" y="5246688"/>
          <p14:tracePt t="77524" x="6505575" y="5246688"/>
          <p14:tracePt t="77532" x="6497638" y="5246688"/>
          <p14:tracePt t="77540" x="6489700" y="5246688"/>
          <p14:tracePt t="77547" x="6481763" y="5246688"/>
          <p14:tracePt t="77656" x="6489700" y="5246688"/>
          <p14:tracePt t="77672" x="6497638" y="5246688"/>
          <p14:tracePt t="77680" x="6505575" y="5246688"/>
          <p14:tracePt t="77688" x="6513513" y="5238750"/>
          <p14:tracePt t="77704" x="6513513" y="5230813"/>
          <p14:tracePt t="77770" x="6521450" y="5222875"/>
          <p14:tracePt t="77777" x="6529388" y="5207000"/>
          <p14:tracePt t="77786" x="6545263" y="5183188"/>
          <p14:tracePt t="77794" x="6553200" y="5159375"/>
          <p14:tracePt t="77804" x="6561138" y="5151438"/>
          <p14:tracePt t="77810" x="6561138" y="5143500"/>
          <p14:tracePt t="77818" x="6569075" y="5143500"/>
          <p14:tracePt t="77857" x="6584950" y="5135563"/>
          <p14:tracePt t="77865" x="6600825" y="5119688"/>
          <p14:tracePt t="77874" x="6600825" y="5111750"/>
          <p14:tracePt t="78916" x="6561138" y="5127625"/>
          <p14:tracePt t="78924" x="6497638" y="5151438"/>
          <p14:tracePt t="78930" x="6442075" y="5191125"/>
          <p14:tracePt t="78938" x="6402388" y="5214938"/>
          <p14:tracePt t="78946" x="6384925" y="5222875"/>
          <p14:tracePt t="78954" x="6384925" y="5230813"/>
          <p14:tracePt t="79044" x="6402388" y="5222875"/>
          <p14:tracePt t="79051" x="6410325" y="5222875"/>
          <p14:tracePt t="79060" x="6410325" y="5214938"/>
          <p14:tracePt t="79067" x="6426200" y="5214938"/>
          <p14:tracePt t="79076" x="6434138" y="5207000"/>
          <p14:tracePt t="79084" x="6442075" y="5199063"/>
          <p14:tracePt t="79091" x="6457950" y="5191125"/>
          <p14:tracePt t="79099" x="6465888" y="5183188"/>
          <p14:tracePt t="79411" x="6473825" y="5183188"/>
          <p14:tracePt t="79420" x="6497638" y="5167313"/>
          <p14:tracePt t="79427" x="6505575" y="5151438"/>
          <p14:tracePt t="79436" x="6521450" y="5135563"/>
          <p14:tracePt t="79444" x="6537325" y="5127625"/>
          <p14:tracePt t="79452" x="6553200" y="5111750"/>
          <p14:tracePt t="79460" x="6569075" y="5095875"/>
          <p14:tracePt t="79468" x="6584950" y="5080000"/>
          <p14:tracePt t="79476" x="6592888" y="5064125"/>
          <p14:tracePt t="79481" x="6608763" y="5048250"/>
          <p14:tracePt t="79489" x="6624638" y="5048250"/>
          <p14:tracePt t="79502" x="6624638" y="5040313"/>
          <p14:tracePt t="79510" x="6632575" y="5040313"/>
          <p14:tracePt t="79565" x="6624638" y="5048250"/>
          <p14:tracePt t="79572" x="6616700" y="5064125"/>
          <p14:tracePt t="79580" x="6600825" y="5080000"/>
          <p14:tracePt t="79587" x="6584950" y="5087938"/>
          <p14:tracePt t="79596" x="6569075" y="5103813"/>
          <p14:tracePt t="79604" x="6553200" y="5119688"/>
          <p14:tracePt t="79612" x="6545263" y="5135563"/>
          <p14:tracePt t="79620" x="6529388" y="5143500"/>
          <p14:tracePt t="79627" x="6521450" y="5143500"/>
          <p14:tracePt t="79636" x="6513513" y="5151438"/>
          <p14:tracePt t="79644" x="6513513" y="5159375"/>
          <p14:tracePt t="79652" x="6505575" y="5167313"/>
          <p14:tracePt t="79664" x="6497638" y="5167313"/>
          <p14:tracePt t="79670" x="6489700" y="5175250"/>
          <p14:tracePt t="79681" x="6489700" y="5183188"/>
          <p14:tracePt t="80340" x="6497638" y="5175250"/>
          <p14:tracePt t="80347" x="6521450" y="5159375"/>
          <p14:tracePt t="80356" x="6561138" y="5143500"/>
          <p14:tracePt t="80364" x="6608763" y="5127625"/>
          <p14:tracePt t="80372" x="6672263" y="5103813"/>
          <p14:tracePt t="80380" x="6727825" y="5087938"/>
          <p14:tracePt t="80388" x="6816725" y="5064125"/>
          <p14:tracePt t="80396" x="6888163" y="5048250"/>
          <p14:tracePt t="80404" x="6959600" y="5024438"/>
          <p14:tracePt t="80409" x="7031038" y="5000625"/>
          <p14:tracePt t="80418" x="7110413" y="4984750"/>
          <p14:tracePt t="80426" x="7167563" y="4976813"/>
          <p14:tracePt t="80434" x="7231063" y="4959350"/>
          <p14:tracePt t="80442" x="7286625" y="4959350"/>
          <p14:tracePt t="80449" x="7310438" y="4959350"/>
          <p14:tracePt t="80457" x="7326313" y="4959350"/>
          <p14:tracePt t="80465" x="7334250" y="4959350"/>
          <p14:tracePt t="80482" x="7334250" y="4967288"/>
          <p14:tracePt t="80490" x="7334250" y="4976813"/>
          <p14:tracePt t="80495" x="7334250" y="5000625"/>
          <p14:tracePt t="80503" x="7326313" y="5024438"/>
          <p14:tracePt t="80512" x="7302500" y="5056188"/>
          <p14:tracePt t="80519" x="7262813" y="5103813"/>
          <p14:tracePt t="80527" x="7207250" y="5167313"/>
          <p14:tracePt t="80536" x="7159625" y="5230813"/>
          <p14:tracePt t="80544" x="7094538" y="5286375"/>
          <p14:tracePt t="80551" x="7031038" y="5351463"/>
          <p14:tracePt t="80560" x="6967538" y="5391150"/>
          <p14:tracePt t="80567" x="6919913" y="5414963"/>
          <p14:tracePt t="80576" x="6888163" y="5430838"/>
          <p14:tracePt t="80584" x="6872288" y="5446713"/>
          <p14:tracePt t="80590" x="6864350" y="5454650"/>
          <p14:tracePt t="80597" x="6856413" y="5462588"/>
          <p14:tracePt t="80606" x="6848475" y="5462588"/>
          <p14:tracePt t="80662" x="6832600" y="5462588"/>
          <p14:tracePt t="80674" x="6832600" y="5454650"/>
          <p14:tracePt t="80679" x="6816725" y="5446713"/>
          <p14:tracePt t="80687" x="6808788" y="5430838"/>
          <p14:tracePt t="80696" x="6808788" y="5414963"/>
          <p14:tracePt t="80704" x="6808788" y="5407025"/>
          <p14:tracePt t="80711" x="6808788" y="5391150"/>
          <p14:tracePt t="80719" x="6816725" y="5367338"/>
          <p14:tracePt t="80728" x="6832600" y="5351463"/>
          <p14:tracePt t="80736" x="6848475" y="5335588"/>
          <p14:tracePt t="80744" x="6864350" y="5327650"/>
          <p14:tracePt t="80752" x="6872288" y="5310188"/>
          <p14:tracePt t="80760" x="6888163" y="5294313"/>
          <p14:tracePt t="80768" x="6904038" y="5278438"/>
          <p14:tracePt t="80773" x="6919913" y="5262563"/>
          <p14:tracePt t="80782" x="6927850" y="5254625"/>
          <p14:tracePt t="80790" x="6943725" y="5238750"/>
          <p14:tracePt t="80822" x="6943725" y="5230813"/>
          <p14:tracePt t="81100" x="6951663" y="5214938"/>
          <p14:tracePt t="81111" x="6959600" y="5214938"/>
          <p14:tracePt t="81119" x="6967538" y="5199063"/>
          <p14:tracePt t="81127" x="6975475" y="5183188"/>
          <p14:tracePt t="81134" x="6991350" y="5167313"/>
          <p14:tracePt t="81142" x="7007225" y="5167313"/>
          <p14:tracePt t="81149" x="7031038" y="5151438"/>
          <p14:tracePt t="81157" x="7046913" y="5143500"/>
          <p14:tracePt t="81167" x="7078663" y="5135563"/>
          <p14:tracePt t="81173" x="7110413" y="5127625"/>
          <p14:tracePt t="81182" x="7126288" y="5127625"/>
          <p14:tracePt t="81190" x="7151688" y="5119688"/>
          <p14:tracePt t="81197" x="7183438" y="5119688"/>
          <p14:tracePt t="81206" x="7199313" y="5111750"/>
          <p14:tracePt t="81213" x="7207250" y="5111750"/>
          <p14:tracePt t="81222" x="7215188" y="5111750"/>
          <p14:tracePt t="81314" x="7215188" y="5119688"/>
          <p14:tracePt t="81322" x="7215188" y="5135563"/>
          <p14:tracePt t="81330" x="7207250" y="5143500"/>
          <p14:tracePt t="81338" x="7207250" y="5151438"/>
          <p14:tracePt t="81346" x="7199313" y="5159375"/>
          <p14:tracePt t="81354" x="7199313" y="5167313"/>
          <p14:tracePt t="81362" x="7191375" y="5167313"/>
          <p14:tracePt t="81496" x="7199313" y="5159375"/>
          <p14:tracePt t="81504" x="7199313" y="5151438"/>
          <p14:tracePt t="81509" x="7207250" y="5151438"/>
          <p14:tracePt t="81517" x="7215188" y="5143500"/>
          <p14:tracePt t="81627" x="7151688" y="5183188"/>
          <p14:tracePt t="81636" x="7007225" y="5246688"/>
          <p14:tracePt t="81644" x="6751638" y="5319713"/>
          <p14:tracePt t="81652" x="6450013" y="5407025"/>
          <p14:tracePt t="81660" x="6059488" y="5518150"/>
          <p14:tracePt t="81668" x="5564188" y="5637213"/>
          <p14:tracePt t="81676" x="5078413" y="5757863"/>
          <p14:tracePt t="81684" x="4584700" y="5853113"/>
          <p14:tracePt t="81690" x="4065588" y="5972175"/>
          <p14:tracePt t="81697" x="3556000" y="6053138"/>
          <p14:tracePt t="81706" x="3125788" y="6108700"/>
          <p14:tracePt t="81713" x="2725738" y="6140450"/>
          <p14:tracePt t="81722" x="2447925" y="6140450"/>
          <p14:tracePt t="81730" x="2247900" y="6140450"/>
          <p14:tracePt t="81737" x="2136775" y="6124575"/>
          <p14:tracePt t="81746" x="2065338" y="6116638"/>
          <p14:tracePt t="81754" x="2008188" y="6116638"/>
          <p14:tracePt t="81762" x="1976438" y="6108700"/>
          <p14:tracePt t="81770" x="1960563" y="6092825"/>
          <p14:tracePt t="81776" x="1952625" y="6076950"/>
          <p14:tracePt t="81784" x="1936750" y="6069013"/>
          <p14:tracePt t="81792" x="1920875" y="6045200"/>
          <p14:tracePt t="81800" x="1905000" y="6021388"/>
          <p14:tracePt t="81807" x="1889125" y="5995988"/>
          <p14:tracePt t="81815" x="1865313" y="5948363"/>
          <p14:tracePt t="81824" x="1841500" y="5892800"/>
          <p14:tracePt t="81831" x="1825625" y="5837238"/>
          <p14:tracePt t="81840" x="1793875" y="5789613"/>
          <p14:tracePt t="81847" x="1778000" y="5741988"/>
          <p14:tracePt t="81856" x="1762125" y="5694363"/>
          <p14:tracePt t="81864" x="1746250" y="5662613"/>
          <p14:tracePt t="81870" x="1730375" y="5637213"/>
          <p14:tracePt t="81877" x="1714500" y="5613400"/>
          <p14:tracePt t="81886" x="1698625" y="5597525"/>
          <p14:tracePt t="81900" x="1682750" y="5589588"/>
          <p14:tracePt t="81901" x="1666875" y="5573713"/>
          <p14:tracePt t="81910" x="1651000" y="5557838"/>
          <p14:tracePt t="81918" x="1641475" y="5549900"/>
          <p14:tracePt t="81925" x="1625600" y="5534025"/>
          <p14:tracePt t="81934" x="1617663" y="5526088"/>
          <p14:tracePt t="81941" x="1609725" y="5526088"/>
          <p14:tracePt t="81950" x="1609725" y="5510213"/>
          <p14:tracePt t="81958" x="1593850" y="5494338"/>
          <p14:tracePt t="81963" x="1585913" y="5486400"/>
          <p14:tracePt t="81972" x="1577975" y="5470525"/>
          <p14:tracePt t="81980" x="1570038" y="5454650"/>
          <p14:tracePt t="81987" x="1554163" y="5438775"/>
          <p14:tracePt t="81995" x="1546225" y="5422900"/>
          <p14:tracePt t="82004" x="1546225" y="5414963"/>
          <p14:tracePt t="82012" x="1530350" y="5399088"/>
          <p14:tracePt t="82020" x="1522413" y="5383213"/>
          <p14:tracePt t="82028" x="1514475" y="5367338"/>
          <p14:tracePt t="82036" x="1506538" y="5359400"/>
          <p14:tracePt t="82042" x="1498600" y="5343525"/>
          <p14:tracePt t="82050" x="1498600" y="5335588"/>
          <p14:tracePt t="82058" x="1490663" y="5327650"/>
          <p14:tracePt t="82065" x="1482725" y="5310188"/>
          <p14:tracePt t="82073" x="1474788" y="5302250"/>
          <p14:tracePt t="82082" x="1466850" y="5294313"/>
          <p14:tracePt t="82090" x="1466850" y="5286375"/>
          <p14:tracePt t="82098" x="1466850" y="5270500"/>
          <p14:tracePt t="82106" x="1466850" y="5262563"/>
          <p14:tracePt t="82113" x="1466850" y="5254625"/>
          <p14:tracePt t="82130" x="1466850" y="5246688"/>
          <p14:tracePt t="82306" x="1466850" y="5238750"/>
          <p14:tracePt t="82314" x="1490663" y="5214938"/>
          <p14:tracePt t="82320" x="1538288" y="5199063"/>
          <p14:tracePt t="82327" x="1570038" y="5183188"/>
          <p14:tracePt t="82336" x="1577975" y="5183188"/>
          <p14:tracePt t="82633" x="1562100" y="5191125"/>
          <p14:tracePt t="82641" x="1554163" y="5191125"/>
          <p14:tracePt t="82649" x="1546225" y="5191125"/>
          <p14:tracePt t="82657" x="1538288" y="5191125"/>
          <p14:tracePt t="82687" x="1538288" y="5183188"/>
          <p14:tracePt t="82703" x="1546225" y="5167313"/>
          <p14:tracePt t="82712" x="1554163" y="5159375"/>
          <p14:tracePt t="82719" x="1562100" y="5159375"/>
          <p14:tracePt t="82727" x="1570038" y="5151438"/>
          <p14:tracePt t="82736" x="1585913" y="5143500"/>
          <p14:tracePt t="82743" x="1593850" y="5127625"/>
          <p14:tracePt t="82752" x="1617663" y="5111750"/>
          <p14:tracePt t="82760" x="1658938" y="5095875"/>
          <p14:tracePt t="82768" x="1714500" y="5095875"/>
          <p14:tracePt t="82775" x="1770063" y="5095875"/>
          <p14:tracePt t="82781" x="1825625" y="5095875"/>
          <p14:tracePt t="82789" x="1897063" y="5103813"/>
          <p14:tracePt t="82797" x="1968500" y="5119688"/>
          <p14:tracePt t="82806" x="2049463" y="5127625"/>
          <p14:tracePt t="82813" x="2152650" y="5151438"/>
          <p14:tracePt t="82822" x="2247900" y="5159375"/>
          <p14:tracePt t="82830" x="2327275" y="5183188"/>
          <p14:tracePt t="82837" x="2400300" y="5199063"/>
          <p14:tracePt t="82846" x="2432050" y="5214938"/>
          <p14:tracePt t="82854" x="2447925" y="5230813"/>
          <p14:tracePt t="82861" x="2455863" y="5238750"/>
          <p14:tracePt t="82879" x="2455863" y="5246688"/>
          <p14:tracePt t="82896" x="2447925" y="5262563"/>
          <p14:tracePt t="82904" x="2432050" y="5278438"/>
          <p14:tracePt t="82912" x="2408238" y="5294313"/>
          <p14:tracePt t="82920" x="2374900" y="5310188"/>
          <p14:tracePt t="82928" x="2343150" y="5327650"/>
          <p14:tracePt t="82936" x="2319338" y="5343525"/>
          <p14:tracePt t="82944" x="2303463" y="5351463"/>
          <p14:tracePt t="83014" x="2335213" y="5335588"/>
          <p14:tracePt t="83021" x="2392363" y="5327650"/>
          <p14:tracePt t="83029" x="2455863" y="5310188"/>
          <p14:tracePt t="83038" x="2527300" y="5286375"/>
          <p14:tracePt t="83045" x="2622550" y="5262563"/>
          <p14:tracePt t="83053" x="2741613" y="5238750"/>
          <p14:tracePt t="83061" x="2878138" y="5222875"/>
          <p14:tracePt t="83068" x="3005138" y="5183188"/>
          <p14:tracePt t="83075" x="3149600" y="5135563"/>
          <p14:tracePt t="83083" x="3292475" y="5087938"/>
          <p14:tracePt t="83092" x="3427413" y="5056188"/>
          <p14:tracePt t="83100" x="3563938" y="5024438"/>
          <p14:tracePt t="83107" x="3667125" y="5000625"/>
          <p14:tracePt t="83115" x="3746500" y="4976813"/>
          <p14:tracePt t="83124" x="3817938" y="4959350"/>
          <p14:tracePt t="83131" x="3883025" y="4935538"/>
          <p14:tracePt t="83140" x="3938588" y="4919663"/>
          <p14:tracePt t="83148" x="3994150" y="4895850"/>
          <p14:tracePt t="83154" x="4057650" y="4879975"/>
          <p14:tracePt t="83163" x="4105275" y="4864100"/>
          <p14:tracePt t="83169" x="4144963" y="4840288"/>
          <p14:tracePt t="83177" x="4184650" y="4824413"/>
          <p14:tracePt t="83186" x="4217988" y="4808538"/>
          <p14:tracePt t="83194" x="4241800" y="4792663"/>
          <p14:tracePt t="83202" x="4257675" y="4776788"/>
          <p14:tracePt t="83210" x="4273550" y="4768850"/>
          <p14:tracePt t="83218" x="4289425" y="4768850"/>
          <p14:tracePt t="83320" x="4297363" y="4768850"/>
          <p14:tracePt t="83327" x="4329113" y="4768850"/>
          <p14:tracePt t="83334" x="4368800" y="4768850"/>
          <p14:tracePt t="83341" x="4440238" y="4768850"/>
          <p14:tracePt t="83350" x="4527550" y="4760913"/>
          <p14:tracePt t="83357" x="4624388" y="4752975"/>
          <p14:tracePt t="83366" x="4759325" y="4737100"/>
          <p14:tracePt t="83374" x="4894263" y="4721225"/>
          <p14:tracePt t="83381" x="5030788" y="4697413"/>
          <p14:tracePt t="83390" x="5205413" y="4673600"/>
          <p14:tracePt t="83398" x="5413375" y="4641850"/>
          <p14:tracePt t="83406" x="5651500" y="4592638"/>
          <p14:tracePt t="83413" x="5891213" y="4568825"/>
          <p14:tracePt t="83420" x="6051550" y="4529138"/>
          <p14:tracePt t="83428" x="6210300" y="4505325"/>
          <p14:tracePt t="83436" x="6369050" y="4481513"/>
          <p14:tracePt t="83444" x="6521450" y="4457700"/>
          <p14:tracePt t="83452" x="6656388" y="4433888"/>
          <p14:tracePt t="83460" x="6800850" y="4410075"/>
          <p14:tracePt t="83468" x="6919913" y="4386263"/>
          <p14:tracePt t="83475" x="7015163" y="4370388"/>
          <p14:tracePt t="83484" x="7086600" y="4370388"/>
          <p14:tracePt t="83492" x="7126288" y="4362450"/>
          <p14:tracePt t="83500" x="7151688" y="4362450"/>
          <p14:tracePt t="83508" x="7167563" y="4362450"/>
          <p14:tracePt t="83516" x="7175500" y="4362450"/>
          <p14:tracePt t="83522" x="7183438" y="4362450"/>
          <p14:tracePt t="83606" x="7175500" y="4370388"/>
          <p14:tracePt t="83612" x="7167563" y="4386263"/>
          <p14:tracePt t="83620" x="7159625" y="4394200"/>
          <p14:tracePt t="83627" x="7143750" y="4410075"/>
          <p14:tracePt t="83636" x="7135813" y="4425950"/>
          <p14:tracePt t="83644" x="7126288" y="4441825"/>
          <p14:tracePt t="83652" x="7118350" y="4457700"/>
          <p14:tracePt t="83660" x="7110413" y="4465638"/>
          <p14:tracePt t="83668" x="7102475" y="4481513"/>
          <p14:tracePt t="83676" x="7094538" y="4497388"/>
          <p14:tracePt t="83684" x="7078663" y="4513263"/>
          <p14:tracePt t="83691" x="7070725" y="4521200"/>
          <p14:tracePt t="83700" x="7062788" y="4537075"/>
          <p14:tracePt t="83706" x="7054850" y="4552950"/>
          <p14:tracePt t="83714" x="7038975" y="4568825"/>
          <p14:tracePt t="83722" x="7023100" y="4592638"/>
          <p14:tracePt t="83729" x="7007225" y="4616450"/>
          <p14:tracePt t="83738" x="6991350" y="4633913"/>
          <p14:tracePt t="83746" x="6975475" y="4665663"/>
          <p14:tracePt t="83754" x="6959600" y="4689475"/>
          <p14:tracePt t="83761" x="6935788" y="4737100"/>
          <p14:tracePt t="83770" x="6904038" y="4784725"/>
          <p14:tracePt t="83778" x="6856413" y="4824413"/>
          <p14:tracePt t="83786" x="6816725" y="4856163"/>
          <p14:tracePt t="83792" x="6784975" y="4911725"/>
          <p14:tracePt t="83800" x="6743700" y="4935538"/>
          <p14:tracePt t="83808" x="6727825" y="4951413"/>
          <p14:tracePt t="83815" x="6711950" y="4967288"/>
          <p14:tracePt t="83824" x="6704013" y="4976813"/>
          <p14:tracePt t="83831" x="6688138" y="4992688"/>
          <p14:tracePt t="83840" x="6672263" y="5008563"/>
          <p14:tracePt t="83848" x="6656388" y="5024438"/>
          <p14:tracePt t="83856" x="6640513" y="5040313"/>
          <p14:tracePt t="83864" x="6632575" y="5040313"/>
          <p14:tracePt t="83872" x="6616700" y="5056188"/>
          <p14:tracePt t="83879" x="6600825" y="5072063"/>
          <p14:tracePt t="83886" x="6584950" y="5087938"/>
          <p14:tracePt t="83898" x="6569075" y="5103813"/>
          <p14:tracePt t="83901" x="6569075" y="5111750"/>
          <p14:tracePt t="83966" x="6569075" y="5119688"/>
          <p14:tracePt t="83987" x="6569075" y="5127625"/>
          <p14:tracePt t="83995" x="6577013" y="5127625"/>
          <p14:tracePt t="84004" x="6600825" y="5135563"/>
          <p14:tracePt t="84012" x="6624638" y="5135563"/>
          <p14:tracePt t="84019" x="6680200" y="5135563"/>
          <p14:tracePt t="84027" x="6735763" y="5127625"/>
          <p14:tracePt t="84036" x="6808788" y="5119688"/>
          <p14:tracePt t="84044" x="6880225" y="5111750"/>
          <p14:tracePt t="84052" x="6935788" y="5103813"/>
          <p14:tracePt t="84060" x="6991350" y="5103813"/>
          <p14:tracePt t="84066" x="7031038" y="5095875"/>
          <p14:tracePt t="84074" x="7054850" y="5095875"/>
          <p14:tracePt t="84082" x="7070725" y="5095875"/>
          <p14:tracePt t="84090" x="7078663" y="5095875"/>
          <p14:tracePt t="84118" x="7078663" y="5087938"/>
          <p14:tracePt t="84176" x="7070725" y="5103813"/>
          <p14:tracePt t="84183" x="7054850" y="5119688"/>
          <p14:tracePt t="84191" x="7031038" y="5135563"/>
          <p14:tracePt t="84199" x="6999288" y="5151438"/>
          <p14:tracePt t="84207" x="6935788" y="5175250"/>
          <p14:tracePt t="84215" x="6880225" y="5191125"/>
          <p14:tracePt t="84223" x="6824663" y="5207000"/>
          <p14:tracePt t="84231" x="6759575" y="5230813"/>
          <p14:tracePt t="84239" x="6719888" y="5246688"/>
          <p14:tracePt t="84245" x="6672263" y="5270500"/>
          <p14:tracePt t="84253" x="6656388" y="5270500"/>
          <p14:tracePt t="84262" x="6632575" y="5278438"/>
          <p14:tracePt t="84269" x="6624638" y="5278438"/>
          <p14:tracePt t="84359" x="6632575" y="5270500"/>
          <p14:tracePt t="84367" x="6648450" y="5262563"/>
          <p14:tracePt t="84375" x="6648450" y="5246688"/>
          <p14:tracePt t="84383" x="6664325" y="5230813"/>
          <p14:tracePt t="84392" x="6680200" y="5222875"/>
          <p14:tracePt t="84400" x="6696075" y="5207000"/>
          <p14:tracePt t="84408" x="6704013" y="5207000"/>
          <p14:tracePt t="84421" x="6711950" y="5207000"/>
          <p14:tracePt t="84536" x="6696075" y="5207000"/>
          <p14:tracePt t="84548" x="6688138" y="5207000"/>
          <p14:tracePt t="84614" x="6680200" y="5207000"/>
          <p14:tracePt t="84626" x="6672263" y="5207000"/>
          <p14:tracePt t="84642" x="6664325" y="5207000"/>
          <p14:tracePt t="84763" x="6664325" y="5199063"/>
          <p14:tracePt t="85381" x="6656388" y="5199063"/>
          <p14:tracePt t="85389" x="6640513" y="5214938"/>
          <p14:tracePt t="85397" x="6640513" y="5222875"/>
          <p14:tracePt t="85433" x="6640513" y="5199063"/>
          <p14:tracePt t="85439" x="6656388" y="5191125"/>
          <p14:tracePt t="85447" x="6672263" y="5175250"/>
          <p14:tracePt t="85455" x="6688138" y="5159375"/>
          <p14:tracePt t="85463" x="6704013" y="5143500"/>
          <p14:tracePt t="85472" x="6711950" y="5135563"/>
          <p14:tracePt t="85480" x="6735763" y="5135563"/>
          <p14:tracePt t="85488" x="6759575" y="5135563"/>
          <p14:tracePt t="85495" x="6792913" y="5151438"/>
          <p14:tracePt t="85504" x="6824663" y="5167313"/>
          <p14:tracePt t="85512" x="6840538" y="5183188"/>
          <p14:tracePt t="85520" x="6856413" y="5191125"/>
          <p14:tracePt t="85528" x="6864350" y="5199063"/>
          <p14:tracePt t="85534" x="6872288" y="5199063"/>
          <p14:tracePt t="85581" x="6880225" y="5199063"/>
          <p14:tracePt t="85598" x="6888163" y="5199063"/>
          <p14:tracePt t="85648" x="6888163" y="5191125"/>
          <p14:tracePt t="85664" x="6880225" y="5191125"/>
          <p14:tracePt t="85672" x="6824663" y="5199063"/>
          <p14:tracePt t="85680" x="6751638" y="5214938"/>
          <p14:tracePt t="85687" x="6680200" y="5238750"/>
          <p14:tracePt t="85695" x="6600825" y="5254625"/>
          <p14:tracePt t="85704" x="6513513" y="5278438"/>
          <p14:tracePt t="85712" x="6442075" y="5302250"/>
          <p14:tracePt t="85717" x="6384925" y="5319713"/>
          <p14:tracePt t="85726" x="6353175" y="5335588"/>
          <p14:tracePt t="85734" x="6337300" y="5343525"/>
          <p14:tracePt t="85766" x="6345238" y="5343525"/>
          <p14:tracePt t="85774" x="6353175" y="5335588"/>
          <p14:tracePt t="85782" x="6369050" y="5319713"/>
          <p14:tracePt t="85790" x="6418263" y="5302250"/>
          <p14:tracePt t="85797" x="6473825" y="5286375"/>
          <p14:tracePt t="85806" x="6529388" y="5262563"/>
          <p14:tracePt t="85812" x="6577013" y="5246688"/>
          <p14:tracePt t="85820" x="6624638" y="5230813"/>
          <p14:tracePt t="85828" x="6656388" y="5214938"/>
          <p14:tracePt t="85836" x="6688138" y="5191125"/>
          <p14:tracePt t="85843" x="6711950" y="5175250"/>
          <p14:tracePt t="85852" x="6727825" y="5167313"/>
          <p14:tracePt t="85860" x="6743700" y="5151438"/>
          <p14:tracePt t="85867" x="6751638" y="5143500"/>
          <p14:tracePt t="85926" x="6743700" y="5151438"/>
          <p14:tracePt t="85934" x="6727825" y="5167313"/>
          <p14:tracePt t="85942" x="6704013" y="5183188"/>
          <p14:tracePt t="85949" x="6688138" y="5199063"/>
          <p14:tracePt t="85958" x="6672263" y="5214938"/>
          <p14:tracePt t="85965" x="6656388" y="5230813"/>
          <p14:tracePt t="85974" x="6648450" y="5230813"/>
          <p14:tracePt t="86040" x="6656388" y="5230813"/>
          <p14:tracePt t="86047" x="6664325" y="5230813"/>
          <p14:tracePt t="86056" x="6680200" y="5222875"/>
          <p14:tracePt t="86064" x="6688138" y="5207000"/>
          <p14:tracePt t="86071" x="6704013" y="5199063"/>
          <p14:tracePt t="86080" x="6711950" y="5191125"/>
          <p14:tracePt t="86088" x="6727825" y="5183188"/>
          <p14:tracePt t="86095" x="6743700" y="5175250"/>
          <p14:tracePt t="86103" x="6751638" y="5167313"/>
          <p14:tracePt t="86933" x="6743700" y="5167313"/>
          <p14:tracePt t="86941" x="6735763" y="5175250"/>
          <p14:tracePt t="86949" x="6719888" y="5175250"/>
          <p14:tracePt t="86957" x="6704013" y="5175250"/>
          <p14:tracePt t="86964" x="6696075" y="5175250"/>
          <p14:tracePt t="86971" x="6680200" y="5175250"/>
          <p14:tracePt t="86980" x="6664325" y="5175250"/>
          <p14:tracePt t="86987" x="6656388" y="5175250"/>
          <p14:tracePt t="86995" x="6648450" y="5175250"/>
          <p14:tracePt t="87004" x="6640513" y="5175250"/>
          <p14:tracePt t="88953" x="6632575" y="5175250"/>
          <p14:tracePt t="88961" x="6584950" y="5199063"/>
          <p14:tracePt t="88969" x="6513513" y="5230813"/>
          <p14:tracePt t="88977" x="6450013" y="5262563"/>
          <p14:tracePt t="88985" x="6442075" y="5262563"/>
          <p14:tracePt t="89007" x="6442075" y="5246688"/>
          <p14:tracePt t="89015" x="6418263" y="5183188"/>
          <p14:tracePt t="89023" x="6402388" y="5087938"/>
          <p14:tracePt t="89031" x="6353175" y="4959350"/>
          <p14:tracePt t="89040" x="6281738" y="4816475"/>
          <p14:tracePt t="89048" x="6218238" y="4689475"/>
          <p14:tracePt t="89056" x="6146800" y="4560888"/>
          <p14:tracePt t="89064" x="6075363" y="4465638"/>
          <p14:tracePt t="89072" x="6002338" y="4370388"/>
          <p14:tracePt t="89077" x="5938838" y="4265613"/>
          <p14:tracePt t="89086" x="5859463" y="4178300"/>
          <p14:tracePt t="89094" x="5788025" y="4075113"/>
          <p14:tracePt t="89102" x="5740400" y="3987800"/>
          <p14:tracePt t="89109" x="5692775" y="3898900"/>
          <p14:tracePt t="89118" x="5659438" y="3819525"/>
          <p14:tracePt t="89125" x="5643563" y="3756025"/>
          <p14:tracePt t="89134" x="5619750" y="3684588"/>
          <p14:tracePt t="89142" x="5611813" y="3629025"/>
          <p14:tracePt t="89150" x="5603875" y="3571875"/>
          <p14:tracePt t="89157" x="5603875" y="3516313"/>
          <p14:tracePt t="89166" x="5603875" y="3460750"/>
          <p14:tracePt t="89173" x="5603875" y="3405188"/>
          <p14:tracePt t="89180" x="5619750" y="3341688"/>
          <p14:tracePt t="89188" x="5635625" y="3286125"/>
          <p14:tracePt t="89196" x="5643563" y="3228975"/>
          <p14:tracePt t="89204" x="5659438" y="3173413"/>
          <p14:tracePt t="89212" x="5684838" y="3109913"/>
          <p14:tracePt t="89220" x="5700713" y="3054350"/>
          <p14:tracePt t="89227" x="5716588" y="3006725"/>
          <p14:tracePt t="89236" x="5740400" y="2959100"/>
          <p14:tracePt t="89243" x="5756275" y="2909888"/>
          <p14:tracePt t="89252" x="5764213" y="2886075"/>
          <p14:tracePt t="89259" x="5780088" y="2870200"/>
          <p14:tracePt t="89267" x="5780088" y="2846388"/>
          <p14:tracePt t="89274" x="5788025" y="2830513"/>
          <p14:tracePt t="89282" x="5788025" y="2822575"/>
          <p14:tracePt t="89290" x="5788025" y="2806700"/>
          <p14:tracePt t="89297" x="5788025" y="2790825"/>
          <p14:tracePt t="89306" x="5780088" y="2767013"/>
          <p14:tracePt t="89314" x="5772150" y="2751138"/>
          <p14:tracePt t="89322" x="5756275" y="2727325"/>
          <p14:tracePt t="89330" x="5740400" y="2703513"/>
          <p14:tracePt t="89337" x="5724525" y="2687638"/>
          <p14:tracePt t="89345" x="5700713" y="2671763"/>
          <p14:tracePt t="89354" x="5692775" y="2647950"/>
          <p14:tracePt t="89362" x="5659438" y="2616200"/>
          <p14:tracePt t="89370" x="5643563" y="2584450"/>
          <p14:tracePt t="89377" x="5627688" y="2559050"/>
          <p14:tracePt t="89384" x="5611813" y="2527300"/>
          <p14:tracePt t="89392" x="5595938" y="2503488"/>
          <p14:tracePt t="89400" x="5588000" y="2487613"/>
          <p14:tracePt t="89407" x="5572125" y="2471738"/>
          <p14:tracePt t="89416" x="5564188" y="2463800"/>
          <p14:tracePt t="89424" x="5564188" y="2447925"/>
          <p14:tracePt t="89431" x="5556250" y="2447925"/>
          <p14:tracePt t="89440" x="5548313" y="2447925"/>
          <p14:tracePt t="89456" x="5532438" y="2455863"/>
          <p14:tracePt t="89464" x="5500688" y="2479675"/>
          <p14:tracePt t="89470" x="5437188" y="2543175"/>
          <p14:tracePt t="89478" x="5357813" y="2632075"/>
          <p14:tracePt t="89486" x="5276850" y="2719388"/>
          <p14:tracePt t="89493" x="5173663" y="2814638"/>
          <p14:tracePt t="89501" x="5086350" y="2909888"/>
          <p14:tracePt t="89510" x="4999038" y="3014663"/>
          <p14:tracePt t="89517" x="4902200" y="3109913"/>
          <p14:tracePt t="89525" x="4814888" y="3197225"/>
          <p14:tracePt t="89534" x="4735513" y="3262313"/>
          <p14:tracePt t="89542" x="4679950" y="3325813"/>
          <p14:tracePt t="89550" x="4640263" y="3365500"/>
          <p14:tracePt t="89558" x="4624388" y="3373438"/>
          <p14:tracePt t="89564" x="4616450" y="3381375"/>
          <p14:tracePt t="89627" x="4608513" y="3381375"/>
          <p14:tracePt t="89714" x="4608513" y="3373438"/>
          <p14:tracePt t="89730" x="4608513" y="3357563"/>
          <p14:tracePt t="89737" x="4608513" y="3349625"/>
          <p14:tracePt t="89838" x="4600575" y="3349625"/>
          <p14:tracePt t="89846" x="4551363" y="3381375"/>
          <p14:tracePt t="89854" x="4479925" y="3444875"/>
          <p14:tracePt t="89862" x="4392613" y="3508375"/>
          <p14:tracePt t="89870" x="4297363" y="3571875"/>
          <p14:tracePt t="89878" x="4210050" y="3644900"/>
          <p14:tracePt t="89885" x="4160838" y="3684588"/>
          <p14:tracePt t="89893" x="4144963" y="3684588"/>
          <p14:tracePt t="89912" x="4121150" y="3684588"/>
          <p14:tracePt t="89918" x="4105275" y="3684588"/>
          <p14:tracePt t="89925" x="4089400" y="3676650"/>
          <p14:tracePt t="89932" x="4073525" y="3660775"/>
          <p14:tracePt t="89940" x="4057650" y="3644900"/>
          <p14:tracePt t="89947" x="4041775" y="3613150"/>
          <p14:tracePt t="89956" x="4025900" y="3587750"/>
          <p14:tracePt t="89964" x="4010025" y="3556000"/>
          <p14:tracePt t="89972" x="3994150" y="3508375"/>
          <p14:tracePt t="89980" x="3970338" y="3452813"/>
          <p14:tracePt t="89987" x="3954463" y="3389313"/>
          <p14:tracePt t="89995" x="3930650" y="3317875"/>
          <p14:tracePt t="90004" x="3906838" y="3236913"/>
          <p14:tracePt t="90011" x="3890963" y="3149600"/>
          <p14:tracePt t="90017" x="3867150" y="3070225"/>
          <p14:tracePt t="90025" x="3859213" y="3006725"/>
          <p14:tracePt t="90034" x="3833813" y="2951163"/>
          <p14:tracePt t="90041" x="3825875" y="2909888"/>
          <p14:tracePt t="90050" x="3817938" y="2862263"/>
          <p14:tracePt t="90057" x="3810000" y="2846388"/>
          <p14:tracePt t="90066" x="3810000" y="2838450"/>
          <p14:tracePt t="90122" x="3802063" y="2838450"/>
          <p14:tracePt t="90128" x="3786188" y="2862263"/>
          <p14:tracePt t="90135" x="3770313" y="2901950"/>
          <p14:tracePt t="90143" x="3754438" y="2919413"/>
          <p14:tracePt t="90151" x="3738563" y="2935288"/>
          <p14:tracePt t="90160" x="3722688" y="2951163"/>
          <p14:tracePt t="90168" x="3714750" y="2967038"/>
          <p14:tracePt t="90175" x="3706813" y="2982913"/>
          <p14:tracePt t="90184" x="3698875" y="2982913"/>
          <p14:tracePt t="90191" x="3690938" y="2990850"/>
          <p14:tracePt t="90270" x="3690938" y="2974975"/>
          <p14:tracePt t="90278" x="3690938" y="2951163"/>
          <p14:tracePt t="90286" x="3690938" y="2919413"/>
          <p14:tracePt t="90293" x="3690938" y="2894013"/>
          <p14:tracePt t="90301" x="3698875" y="2870200"/>
          <p14:tracePt t="90310" x="3706813" y="2846388"/>
          <p14:tracePt t="90318" x="3706813" y="2822575"/>
          <p14:tracePt t="90326" x="3714750" y="2790825"/>
          <p14:tracePt t="90334" x="3714750" y="2751138"/>
          <p14:tracePt t="90342" x="3714750" y="2719388"/>
          <p14:tracePt t="90350" x="3714750" y="2711450"/>
          <p14:tracePt t="90357" x="3714750" y="2695575"/>
          <p14:tracePt t="90364" x="3714750" y="2679700"/>
          <p14:tracePt t="90372" x="3714750" y="2671763"/>
          <p14:tracePt t="90380" x="3714750" y="2663825"/>
          <p14:tracePt t="90387" x="3714750" y="2647950"/>
          <p14:tracePt t="90395" x="3714750" y="2640013"/>
          <p14:tracePt t="90404" x="3706813" y="2632075"/>
          <p14:tracePt t="90412" x="3706813" y="2624138"/>
          <p14:tracePt t="90443" x="3706813" y="2616200"/>
          <p14:tracePt t="90517" x="3706813" y="2608263"/>
          <p14:tracePt t="90525" x="3714750" y="2566988"/>
          <p14:tracePt t="90534" x="3738563" y="2511425"/>
          <p14:tracePt t="90541" x="3746500" y="2439988"/>
          <p14:tracePt t="90548" x="3754438" y="2384425"/>
          <p14:tracePt t="90555" x="3754438" y="2312988"/>
          <p14:tracePt t="90564" x="3770313" y="2249488"/>
          <p14:tracePt t="90572" x="3770313" y="2192338"/>
          <p14:tracePt t="90580" x="3770313" y="2136775"/>
          <p14:tracePt t="90587" x="3770313" y="2081213"/>
          <p14:tracePt t="90595" x="3770313" y="2033588"/>
          <p14:tracePt t="90604" x="3770313" y="2017713"/>
          <p14:tracePt t="90612" x="3770313" y="1993900"/>
          <p14:tracePt t="90620" x="3770313" y="1970088"/>
          <p14:tracePt t="90628" x="3770313" y="1962150"/>
          <p14:tracePt t="90634" x="3770313" y="1946275"/>
          <p14:tracePt t="90642" x="3770313" y="1938338"/>
          <p14:tracePt t="90767" x="3762375" y="1954213"/>
          <p14:tracePt t="90775" x="3738563" y="2009775"/>
          <p14:tracePt t="90784" x="3714750" y="2081213"/>
          <p14:tracePt t="90791" x="3690938" y="2160588"/>
          <p14:tracePt t="90800" x="3675063" y="2249488"/>
          <p14:tracePt t="90807" x="3651250" y="2328863"/>
          <p14:tracePt t="90816" x="3627438" y="2416175"/>
          <p14:tracePt t="90821" x="3611563" y="2503488"/>
          <p14:tracePt t="90830" x="3587750" y="2584450"/>
          <p14:tracePt t="90838" x="3563938" y="2671763"/>
          <p14:tracePt t="90846" x="3548063" y="2743200"/>
          <p14:tracePt t="90854" x="3524250" y="2814638"/>
          <p14:tracePt t="90862" x="3524250" y="2870200"/>
          <p14:tracePt t="90869" x="3516313" y="2901950"/>
          <p14:tracePt t="90878" x="3516313" y="2909888"/>
          <p14:tracePt t="90890" x="3516313" y="2919413"/>
          <p14:tracePt t="90960" x="3516313" y="2927350"/>
          <p14:tracePt t="90984" x="3508375" y="2943225"/>
          <p14:tracePt t="90992" x="3500438" y="2959100"/>
          <p14:tracePt t="90997" x="3492500" y="2974975"/>
          <p14:tracePt t="91006" x="3476625" y="2982913"/>
          <p14:tracePt t="91014" x="3459163" y="3006725"/>
          <p14:tracePt t="91022" x="3451225" y="3038475"/>
          <p14:tracePt t="91030" x="3443288" y="3086100"/>
          <p14:tracePt t="91038" x="3427413" y="3141663"/>
          <p14:tracePt t="91046" x="3403600" y="3205163"/>
          <p14:tracePt t="91054" x="3395663" y="3228975"/>
          <p14:tracePt t="91061" x="3387725" y="3278188"/>
          <p14:tracePt t="91070" x="3379788" y="3302000"/>
          <p14:tracePt t="91077" x="3371850" y="3325813"/>
          <p14:tracePt t="91086" x="3371850" y="3333750"/>
          <p14:tracePt t="91092" x="3363913" y="3349625"/>
          <p14:tracePt t="91100" x="3363913" y="3365500"/>
          <p14:tracePt t="91107" x="3363913" y="3373438"/>
          <p14:tracePt t="91116" x="3363913" y="3389313"/>
          <p14:tracePt t="91124" x="3355975" y="3405188"/>
          <p14:tracePt t="91132" x="3348038" y="3421063"/>
          <p14:tracePt t="91390" x="3340100" y="3421063"/>
          <p14:tracePt t="91454" x="3340100" y="3405188"/>
          <p14:tracePt t="91460" x="3387725" y="3341688"/>
          <p14:tracePt t="91467" x="3443288" y="3262313"/>
          <p14:tracePt t="91475" x="3484563" y="3205163"/>
          <p14:tracePt t="91484" x="3500438" y="3189288"/>
          <p14:tracePt t="91491" x="3500438" y="3181350"/>
          <p14:tracePt t="91692" x="3500438" y="3173413"/>
          <p14:tracePt t="91716" x="3484563" y="3157538"/>
          <p14:tracePt t="91724" x="3467100" y="3141663"/>
          <p14:tracePt t="91738" x="3459163" y="3133725"/>
          <p14:tracePt t="91746" x="3443288" y="3125788"/>
          <p14:tracePt t="91761" x="3427413" y="3125788"/>
          <p14:tracePt t="91770" x="3411538" y="3125788"/>
          <p14:tracePt t="91778" x="3403600" y="3125788"/>
          <p14:tracePt t="91786" x="3387725" y="3141663"/>
          <p14:tracePt t="91793" x="3371850" y="3157538"/>
          <p14:tracePt t="91802" x="3355975" y="3165475"/>
          <p14:tracePt t="91809" x="3340100" y="3189288"/>
          <p14:tracePt t="91817" x="3324225" y="3221038"/>
          <p14:tracePt t="91826" x="3308350" y="3244850"/>
          <p14:tracePt t="91832" x="3292475" y="3262313"/>
          <p14:tracePt t="91840" x="3284538" y="3286125"/>
          <p14:tracePt t="91847" x="3268663" y="3302000"/>
          <p14:tracePt t="91856" x="3252788" y="3317875"/>
          <p14:tracePt t="91863" x="3244850" y="3325813"/>
          <p14:tracePt t="91872" x="3236913" y="3341688"/>
          <p14:tracePt t="91893" x="3221038" y="3373438"/>
          <p14:tracePt t="91895" x="3213100" y="3381375"/>
          <p14:tracePt t="91904" x="3213100" y="3397250"/>
          <p14:tracePt t="91911" x="3213100" y="3413125"/>
          <p14:tracePt t="91926" x="3213100" y="3421063"/>
          <p14:tracePt t="92047" x="3213100" y="3405188"/>
          <p14:tracePt t="92056" x="3205163" y="3381375"/>
          <p14:tracePt t="92064" x="3197225" y="3357563"/>
          <p14:tracePt t="92072" x="3189288" y="3349625"/>
          <p14:tracePt t="92079" x="3181350" y="3333750"/>
          <p14:tracePt t="92087" x="3173413" y="3317875"/>
          <p14:tracePt t="92096" x="3157538" y="3302000"/>
          <p14:tracePt t="92104" x="3141663" y="3286125"/>
          <p14:tracePt t="92120" x="3125788" y="3286125"/>
          <p14:tracePt t="92128" x="3109913" y="3286125"/>
          <p14:tracePt t="92136" x="3100388" y="3286125"/>
          <p14:tracePt t="92143" x="3084513" y="3286125"/>
          <p14:tracePt t="92149" x="3076575" y="3286125"/>
          <p14:tracePt t="92166" x="3060700" y="3294063"/>
          <p14:tracePt t="92173" x="3044825" y="3302000"/>
          <p14:tracePt t="92182" x="3036888" y="3309938"/>
          <p14:tracePt t="92189" x="3021013" y="3325813"/>
          <p14:tracePt t="92197" x="3005138" y="3333750"/>
          <p14:tracePt t="92206" x="2989263" y="3349625"/>
          <p14:tracePt t="92214" x="2973388" y="3365500"/>
          <p14:tracePt t="92223" x="2957513" y="3381375"/>
          <p14:tracePt t="92230" x="2949575" y="3397250"/>
          <p14:tracePt t="92235" x="2933700" y="3405188"/>
          <p14:tracePt t="92244" x="2925763" y="3421063"/>
          <p14:tracePt t="92251" x="2917825" y="3444875"/>
          <p14:tracePt t="92259" x="2917825" y="3460750"/>
          <p14:tracePt t="92268" x="2917825" y="3476625"/>
          <p14:tracePt t="92276" x="2917825" y="3492500"/>
          <p14:tracePt t="92284" x="2917825" y="3508375"/>
          <p14:tracePt t="92292" x="2925763" y="3524250"/>
          <p14:tracePt t="92300" x="2941638" y="3532188"/>
          <p14:tracePt t="92308" x="2957513" y="3556000"/>
          <p14:tracePt t="92316" x="2965450" y="3571875"/>
          <p14:tracePt t="92324" x="2981325" y="3587750"/>
          <p14:tracePt t="92329" x="2997200" y="3595688"/>
          <p14:tracePt t="92337" x="3013075" y="3605213"/>
          <p14:tracePt t="92347" x="3021013" y="3605213"/>
          <p14:tracePt t="92354" x="3044825" y="3605213"/>
          <p14:tracePt t="92361" x="3068638" y="3605213"/>
          <p14:tracePt t="92370" x="3084513" y="3587750"/>
          <p14:tracePt t="92378" x="3117850" y="3571875"/>
          <p14:tracePt t="92386" x="3149600" y="3556000"/>
          <p14:tracePt t="92394" x="3181350" y="3524250"/>
          <p14:tracePt t="92402" x="3228975" y="3500438"/>
          <p14:tracePt t="92409" x="3268663" y="3460750"/>
          <p14:tracePt t="92417" x="3292475" y="3429000"/>
          <p14:tracePt t="92423" x="3332163" y="3389313"/>
          <p14:tracePt t="92432" x="3348038" y="3373438"/>
          <p14:tracePt t="92440" x="3363913" y="3349625"/>
          <p14:tracePt t="92447" x="3371850" y="3341688"/>
          <p14:tracePt t="92456" x="3379788" y="3325813"/>
          <p14:tracePt t="92464" x="3387725" y="3309938"/>
          <p14:tracePt t="92472" x="3395663" y="3294063"/>
          <p14:tracePt t="92480" x="3395663" y="3286125"/>
          <p14:tracePt t="92488" x="3395663" y="3270250"/>
          <p14:tracePt t="92495" x="3395663" y="3252788"/>
          <p14:tracePt t="92504" x="3379788" y="3236913"/>
          <p14:tracePt t="92511" x="3371850" y="3228975"/>
          <p14:tracePt t="92520" x="3355975" y="3213100"/>
          <p14:tracePt t="92527" x="3340100" y="3189288"/>
          <p14:tracePt t="92534" x="3316288" y="3173413"/>
          <p14:tracePt t="92542" x="3292475" y="3157538"/>
          <p14:tracePt t="92550" x="3268663" y="3141663"/>
          <p14:tracePt t="92558" x="3244850" y="3133725"/>
          <p14:tracePt t="92566" x="3236913" y="3133725"/>
          <p14:tracePt t="92574" x="3221038" y="3125788"/>
          <p14:tracePt t="92582" x="3205163" y="3125788"/>
          <p14:tracePt t="92590" x="3197225" y="3125788"/>
          <p14:tracePt t="92597" x="3189288" y="3125788"/>
          <p14:tracePt t="92606" x="3181350" y="3125788"/>
          <p14:tracePt t="92614" x="3173413" y="3125788"/>
          <p14:tracePt t="92624" x="3165475" y="3125788"/>
          <p14:tracePt t="92632" x="3157538" y="3133725"/>
          <p14:tracePt t="92640" x="3149600" y="3141663"/>
          <p14:tracePt t="92648" x="3133725" y="3157538"/>
          <p14:tracePt t="92656" x="3117850" y="3173413"/>
          <p14:tracePt t="92664" x="3100388" y="3197225"/>
          <p14:tracePt t="92671" x="3084513" y="3213100"/>
          <p14:tracePt t="92680" x="3068638" y="3236913"/>
          <p14:tracePt t="92687" x="3052763" y="3270250"/>
          <p14:tracePt t="92696" x="3036888" y="3302000"/>
          <p14:tracePt t="92703" x="3021013" y="3333750"/>
          <p14:tracePt t="92711" x="3005138" y="3365500"/>
          <p14:tracePt t="92717" x="2997200" y="3413125"/>
          <p14:tracePt t="92726" x="2989263" y="3436938"/>
          <p14:tracePt t="92734" x="2989263" y="3468688"/>
          <p14:tracePt t="92742" x="2989263" y="3484563"/>
          <p14:tracePt t="92749" x="2997200" y="3508375"/>
          <p14:tracePt t="92758" x="3005138" y="3524250"/>
          <p14:tracePt t="92765" x="3021013" y="3548063"/>
          <p14:tracePt t="92774" x="3036888" y="3563938"/>
          <p14:tracePt t="92782" x="3044825" y="3587750"/>
          <p14:tracePt t="92790" x="3060700" y="3595688"/>
          <p14:tracePt t="92797" x="3076575" y="3613150"/>
          <p14:tracePt t="92804" x="3092450" y="3629025"/>
          <p14:tracePt t="92812" x="3117850" y="3644900"/>
          <p14:tracePt t="92819" x="3141663" y="3644900"/>
          <p14:tracePt t="92828" x="3157538" y="3652838"/>
          <p14:tracePt t="92836" x="3189288" y="3652838"/>
          <p14:tracePt t="92844" x="3221038" y="3644900"/>
          <p14:tracePt t="92851" x="3268663" y="3629025"/>
          <p14:tracePt t="92859" x="3316288" y="3605213"/>
          <p14:tracePt t="92867" x="3340100" y="3587750"/>
          <p14:tracePt t="92875" x="3363913" y="3571875"/>
          <p14:tracePt t="92884" x="3371850" y="3563938"/>
          <p14:tracePt t="92892" x="3387725" y="3540125"/>
          <p14:tracePt t="92900" x="3403600" y="3516313"/>
          <p14:tracePt t="92906" x="3419475" y="3484563"/>
          <p14:tracePt t="92914" x="3443288" y="3421063"/>
          <p14:tracePt t="92922" x="3459163" y="3365500"/>
          <p14:tracePt t="92930" x="3484563" y="3309938"/>
          <p14:tracePt t="92937" x="3484563" y="3252788"/>
          <p14:tracePt t="92946" x="3484563" y="3197225"/>
          <p14:tracePt t="92962" x="3476625" y="3117850"/>
          <p14:tracePt t="92970" x="3451225" y="3086100"/>
          <p14:tracePt t="92977" x="3435350" y="3062288"/>
          <p14:tracePt t="92986" x="3427413" y="3046413"/>
          <p14:tracePt t="92992" x="3419475" y="3038475"/>
          <p14:tracePt t="93000" x="3403600" y="3022600"/>
          <p14:tracePt t="93008" x="3387725" y="3014663"/>
          <p14:tracePt t="93016" x="3379788" y="3006725"/>
          <p14:tracePt t="93024" x="3379788" y="2998788"/>
          <p14:tracePt t="93032" x="3371850" y="2998788"/>
          <p14:tracePt t="93043" x="3363913" y="2998788"/>
          <p14:tracePt t="93064" x="3355975" y="2998788"/>
          <p14:tracePt t="93076" x="3348038" y="2998788"/>
          <p14:tracePt t="93081" x="3340100" y="2998788"/>
          <p14:tracePt t="93090" x="3340100" y="3006725"/>
          <p14:tracePt t="93097" x="3340100" y="3014663"/>
          <p14:tracePt t="93105" x="3324225" y="3014663"/>
          <p14:tracePt t="93114" x="3308350" y="3030538"/>
          <p14:tracePt t="93121" x="3292475" y="3046413"/>
          <p14:tracePt t="93130" x="3284538" y="3070225"/>
          <p14:tracePt t="93138" x="3268663" y="3094038"/>
          <p14:tracePt t="93146" x="3244850" y="3133725"/>
          <p14:tracePt t="93154" x="3228975" y="3181350"/>
          <p14:tracePt t="93164" x="3213100" y="3213100"/>
          <p14:tracePt t="93170" x="3197225" y="3244850"/>
          <p14:tracePt t="93175" x="3189288" y="3278188"/>
          <p14:tracePt t="93184" x="3181350" y="3309938"/>
          <p14:tracePt t="93192" x="3173413" y="3333750"/>
          <p14:tracePt t="93200" x="3173413" y="3357563"/>
          <p14:tracePt t="93207" x="3173413" y="3373438"/>
          <p14:tracePt t="93215" x="3173413" y="3381375"/>
          <p14:tracePt t="93224" x="3173413" y="3397250"/>
          <p14:tracePt t="93232" x="3173413" y="3405188"/>
          <p14:tracePt t="93239" x="3173413" y="3421063"/>
          <p14:tracePt t="93247" x="3173413" y="3436938"/>
          <p14:tracePt t="93256" x="3173413" y="3444875"/>
          <p14:tracePt t="93261" x="3181350" y="3460750"/>
          <p14:tracePt t="93270" x="3181350" y="3468688"/>
          <p14:tracePt t="93278" x="3181350" y="3476625"/>
          <p14:tracePt t="93498" x="3181350" y="3468688"/>
          <p14:tracePt t="93506" x="3181350" y="3460750"/>
          <p14:tracePt t="93521" x="3189288" y="3460750"/>
          <p14:tracePt t="93530" x="3189288" y="3452813"/>
          <p14:tracePt t="93607" x="3205163" y="3452813"/>
          <p14:tracePt t="93620" x="3205163" y="3444875"/>
          <p14:tracePt t="94340" x="3221038" y="3436938"/>
          <p14:tracePt t="94348" x="3284538" y="3397250"/>
          <p14:tracePt t="94356" x="3395663" y="3365500"/>
          <p14:tracePt t="94364" x="3532188" y="3349625"/>
          <p14:tracePt t="94371" x="3667125" y="3349625"/>
          <p14:tracePt t="94377" x="3843338" y="3373438"/>
          <p14:tracePt t="94386" x="4017963" y="3381375"/>
          <p14:tracePt t="94394" x="4249738" y="3373438"/>
          <p14:tracePt t="94401" x="4479925" y="3349625"/>
          <p14:tracePt t="94410" x="4719638" y="3317875"/>
          <p14:tracePt t="94418" x="4983163" y="3286125"/>
          <p14:tracePt t="94425" x="5268913" y="3252788"/>
          <p14:tracePt t="94433" x="5532438" y="3221038"/>
          <p14:tracePt t="94442" x="5803900" y="3173413"/>
          <p14:tracePt t="94450" x="6146800" y="3141663"/>
          <p14:tracePt t="94457" x="6545263" y="3086100"/>
          <p14:tracePt t="94464" x="6943725" y="3046413"/>
          <p14:tracePt t="94471" x="7342188" y="3014663"/>
          <p14:tracePt t="94480" x="7740650" y="2974975"/>
          <p14:tracePt t="94487" x="8083550" y="2943225"/>
          <p14:tracePt t="94496" x="8370888" y="2909888"/>
          <p14:tracePt t="94504" x="8610600" y="2878138"/>
          <p14:tracePt t="94512" x="8785225" y="2870200"/>
          <p14:tracePt t="94520" x="8951913" y="2870200"/>
          <p14:tracePt t="94527" x="9088438" y="2870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Diffractometer</a:t>
            </a:r>
            <a:endParaRPr lang="en-GB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599"/>
            <a:ext cx="7315200" cy="527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B2F8F6-0A49-453F-867D-9DEFE357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1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14"/>
    </mc:Choice>
    <mc:Fallback>
      <p:transition spd="slow" advTm="5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78" x="9001125" y="3851275"/>
          <p14:tracePt t="6586" x="8912225" y="3922713"/>
          <p14:tracePt t="6595" x="8824913" y="4003675"/>
          <p14:tracePt t="6600" x="8729663" y="4075113"/>
          <p14:tracePt t="6609" x="8642350" y="4170363"/>
          <p14:tracePt t="6617" x="8553450" y="4257675"/>
          <p14:tracePt t="6624" x="8466138" y="4338638"/>
          <p14:tracePt t="6632" x="8370888" y="4418013"/>
          <p14:tracePt t="6641" x="8283575" y="4481513"/>
          <p14:tracePt t="6648" x="8194675" y="4545013"/>
          <p14:tracePt t="6656" x="8107363" y="4608513"/>
          <p14:tracePt t="6665" x="8020050" y="4681538"/>
          <p14:tracePt t="6672" x="7932738" y="4721225"/>
          <p14:tracePt t="6680" x="7877175" y="4745038"/>
          <p14:tracePt t="6688" x="7827963" y="4760913"/>
          <p14:tracePt t="6695" x="7804150" y="4768850"/>
          <p14:tracePt t="6702" x="7788275" y="4768850"/>
          <p14:tracePt t="6710" x="7780338" y="4768850"/>
          <p14:tracePt t="6718" x="7772400" y="4768850"/>
          <p14:tracePt t="6726" x="7764463" y="4768850"/>
          <p14:tracePt t="6734" x="7756525" y="4768850"/>
          <p14:tracePt t="6742" x="7740650" y="4768850"/>
          <p14:tracePt t="6750" x="7732713" y="4768850"/>
          <p14:tracePt t="6758" x="7708900" y="4784725"/>
          <p14:tracePt t="6766" x="7661275" y="4800600"/>
          <p14:tracePt t="6774" x="7605713" y="4832350"/>
          <p14:tracePt t="6780" x="7542213" y="4864100"/>
          <p14:tracePt t="6788" x="7469188" y="4895850"/>
          <p14:tracePt t="6796" x="7397750" y="4911725"/>
          <p14:tracePt t="6804" x="7326313" y="4935538"/>
          <p14:tracePt t="6813" x="7246938" y="4935538"/>
          <p14:tracePt t="6820" x="7135813" y="4935538"/>
          <p14:tracePt t="6828" x="6999288" y="4927600"/>
          <p14:tracePt t="6836" x="6864350" y="4903788"/>
          <p14:tracePt t="6845" x="6727825" y="4879975"/>
          <p14:tracePt t="6852" x="6553200" y="4856163"/>
          <p14:tracePt t="6860" x="6345238" y="4832350"/>
          <p14:tracePt t="6869" x="6107113" y="4800600"/>
          <p14:tracePt t="6874" x="5891213" y="4760913"/>
          <p14:tracePt t="6882" x="5700713" y="4705350"/>
          <p14:tracePt t="6891" x="5532438" y="4665663"/>
          <p14:tracePt t="6898" x="5373688" y="4624388"/>
          <p14:tracePt t="6906" x="5229225" y="4576763"/>
          <p14:tracePt t="6914" x="5070475" y="4497388"/>
          <p14:tracePt t="6922" x="4918075" y="4441825"/>
          <p14:tracePt t="6930" x="4775200" y="4394200"/>
          <p14:tracePt t="6938" x="4624388" y="4330700"/>
          <p14:tracePt t="6946" x="4424363" y="4257675"/>
          <p14:tracePt t="6954" x="4233863" y="4217988"/>
          <p14:tracePt t="6960" x="4081463" y="4194175"/>
          <p14:tracePt t="6968" x="3843338" y="4162425"/>
          <p14:tracePt t="6976" x="3603625" y="4130675"/>
          <p14:tracePt t="6984" x="3411538" y="4130675"/>
          <p14:tracePt t="6992" x="3276600" y="4130675"/>
          <p14:tracePt t="7000" x="3141663" y="4138613"/>
          <p14:tracePt t="7008" x="3044825" y="4154488"/>
          <p14:tracePt t="7016" x="2957513" y="4178300"/>
          <p14:tracePt t="7024" x="2870200" y="4202113"/>
          <p14:tracePt t="7032" x="2814638" y="4217988"/>
          <p14:tracePt t="7040" x="2782888" y="4233863"/>
          <p14:tracePt t="7048" x="2759075" y="4249738"/>
          <p14:tracePt t="7056" x="2741613" y="4265613"/>
          <p14:tracePt t="7062" x="2725738" y="4281488"/>
          <p14:tracePt t="7070" x="2709863" y="4306888"/>
          <p14:tracePt t="7078" x="2693988" y="4338638"/>
          <p14:tracePt t="7086" x="2678113" y="4370388"/>
          <p14:tracePt t="7095" x="2662238" y="4402138"/>
          <p14:tracePt t="7102" x="2646363" y="4449763"/>
          <p14:tracePt t="7110" x="2622550" y="4505325"/>
          <p14:tracePt t="7118" x="2614613" y="4552950"/>
          <p14:tracePt t="7126" x="2598738" y="4608513"/>
          <p14:tracePt t="7134" x="2590800" y="4665663"/>
          <p14:tracePt t="7143" x="2566988" y="4713288"/>
          <p14:tracePt t="7162" x="2527300" y="4816475"/>
          <p14:tracePt t="7164" x="2519363" y="4864100"/>
          <p14:tracePt t="7172" x="2503488" y="4887913"/>
          <p14:tracePt t="7180" x="2495550" y="4911725"/>
          <p14:tracePt t="7188" x="2495550" y="4919663"/>
          <p14:tracePt t="7196" x="2487613" y="4927600"/>
          <p14:tracePt t="7204" x="2487613" y="4935538"/>
          <p14:tracePt t="7258" x="2487613" y="4872038"/>
          <p14:tracePt t="7266" x="2511425" y="4760913"/>
          <p14:tracePt t="7274" x="2543175" y="4633913"/>
          <p14:tracePt t="7282" x="2622550" y="4473575"/>
          <p14:tracePt t="7290" x="2678113" y="4322763"/>
          <p14:tracePt t="7298" x="2725738" y="4194175"/>
          <p14:tracePt t="7306" x="2774950" y="4083050"/>
          <p14:tracePt t="7314" x="2830513" y="3995738"/>
          <p14:tracePt t="7322" x="2870200" y="3930650"/>
          <p14:tracePt t="7328" x="2925763" y="3859213"/>
          <p14:tracePt t="7336" x="2965450" y="3795713"/>
          <p14:tracePt t="7344" x="3028950" y="3716338"/>
          <p14:tracePt t="7352" x="3092450" y="3644900"/>
          <p14:tracePt t="7361" x="3181350" y="3556000"/>
          <p14:tracePt t="7368" x="3260725" y="3452813"/>
          <p14:tracePt t="7376" x="3355975" y="3349625"/>
          <p14:tracePt t="7384" x="3427413" y="3262313"/>
          <p14:tracePt t="7392" x="3516313" y="3141663"/>
          <p14:tracePt t="7401" x="3579813" y="3046413"/>
          <p14:tracePt t="7408" x="3643313" y="2959100"/>
          <p14:tracePt t="7416" x="3667125" y="2894013"/>
          <p14:tracePt t="7422" x="3706813" y="2838450"/>
          <p14:tracePt t="7430" x="3738563" y="2774950"/>
          <p14:tracePt t="7438" x="3754438" y="2727325"/>
          <p14:tracePt t="7446" x="3770313" y="2671763"/>
          <p14:tracePt t="7454" x="3794125" y="2608263"/>
          <p14:tracePt t="7463" x="3810000" y="2592388"/>
          <p14:tracePt t="7471" x="3817938" y="2566988"/>
          <p14:tracePt t="7478" x="3825875" y="2559050"/>
          <p14:tracePt t="7536" x="3810000" y="2566988"/>
          <p14:tracePt t="7544" x="3778250" y="2608263"/>
          <p14:tracePt t="7552" x="3722688" y="2671763"/>
          <p14:tracePt t="7560" x="3659188" y="2743200"/>
          <p14:tracePt t="7568" x="3579813" y="2830513"/>
          <p14:tracePt t="7576" x="3484563" y="2967038"/>
          <p14:tracePt t="7584" x="3371850" y="3133725"/>
          <p14:tracePt t="7592" x="3260725" y="3302000"/>
          <p14:tracePt t="7600" x="3157538" y="3444875"/>
          <p14:tracePt t="7606" x="3060700" y="3613150"/>
          <p14:tracePt t="7614" x="2965450" y="3771900"/>
          <p14:tracePt t="7622" x="2901950" y="3883025"/>
          <p14:tracePt t="7630" x="2830513" y="4019550"/>
          <p14:tracePt t="7638" x="2759075" y="4146550"/>
          <p14:tracePt t="7646" x="2701925" y="4249738"/>
          <p14:tracePt t="7654" x="2646363" y="4362450"/>
          <p14:tracePt t="7663" x="2590800" y="4449763"/>
          <p14:tracePt t="7671" x="2559050" y="4537075"/>
          <p14:tracePt t="7678" x="2527300" y="4592638"/>
          <p14:tracePt t="7686" x="2503488" y="4657725"/>
          <p14:tracePt t="7692" x="2487613" y="4681538"/>
          <p14:tracePt t="7760" x="2495550" y="4641850"/>
          <p14:tracePt t="7768" x="2519363" y="4568825"/>
          <p14:tracePt t="7776" x="2543175" y="4497388"/>
          <p14:tracePt t="7784" x="2559050" y="4433888"/>
          <p14:tracePt t="7790" x="2559050" y="4402138"/>
          <p14:tracePt t="7798" x="2566988" y="4394200"/>
          <p14:tracePt t="7900" x="2559050" y="4394200"/>
          <p14:tracePt t="7908" x="2551113" y="4402138"/>
          <p14:tracePt t="7916" x="2535238" y="4418013"/>
          <p14:tracePt t="7924" x="2519363" y="4425950"/>
          <p14:tracePt t="7932" x="2511425" y="4433888"/>
          <p14:tracePt t="7952" x="2503488" y="4433888"/>
          <p14:tracePt t="7964" x="2495550" y="4433888"/>
          <p14:tracePt t="7978" x="2479675" y="4425950"/>
          <p14:tracePt t="7986" x="2471738" y="4410075"/>
          <p14:tracePt t="7994" x="2455863" y="4394200"/>
          <p14:tracePt t="8002" x="2439988" y="4378325"/>
          <p14:tracePt t="8010" x="2424113" y="4378325"/>
          <p14:tracePt t="8018" x="2392363" y="4370388"/>
          <p14:tracePt t="8026" x="2359025" y="4362450"/>
          <p14:tracePt t="8034" x="2327275" y="4362450"/>
          <p14:tracePt t="8042" x="2295525" y="4362450"/>
          <p14:tracePt t="8051" x="2263775" y="4370388"/>
          <p14:tracePt t="8058" x="2216150" y="4386263"/>
          <p14:tracePt t="8064" x="2184400" y="4402138"/>
          <p14:tracePt t="8072" x="2120900" y="4433888"/>
          <p14:tracePt t="8080" x="2073275" y="4457700"/>
          <p14:tracePt t="8088" x="2041525" y="4489450"/>
          <p14:tracePt t="8096" x="2025650" y="4497388"/>
          <p14:tracePt t="8104" x="1992313" y="4537075"/>
          <p14:tracePt t="8112" x="1976438" y="4560888"/>
          <p14:tracePt t="8121" x="1960563" y="4608513"/>
          <p14:tracePt t="8128" x="1936750" y="4673600"/>
          <p14:tracePt t="8136" x="1920875" y="4729163"/>
          <p14:tracePt t="8146" x="1897063" y="4792663"/>
          <p14:tracePt t="8150" x="1881188" y="4864100"/>
          <p14:tracePt t="8158" x="1865313" y="4943475"/>
          <p14:tracePt t="8166" x="1857375" y="5024438"/>
          <p14:tracePt t="8174" x="1857375" y="5095875"/>
          <p14:tracePt t="8183" x="1857375" y="5167313"/>
          <p14:tracePt t="8190" x="1873250" y="5246688"/>
          <p14:tracePt t="8198" x="1889125" y="5319713"/>
          <p14:tracePt t="8206" x="1912938" y="5367338"/>
          <p14:tracePt t="8214" x="1936750" y="5391150"/>
          <p14:tracePt t="8222" x="1968500" y="5399088"/>
          <p14:tracePt t="8230" x="2025650" y="5407025"/>
          <p14:tracePt t="8238" x="2081213" y="5407025"/>
          <p14:tracePt t="8244" x="2152650" y="5383213"/>
          <p14:tracePt t="8252" x="2239963" y="5351463"/>
          <p14:tracePt t="8260" x="2327275" y="5302250"/>
          <p14:tracePt t="8268" x="2416175" y="5230813"/>
          <p14:tracePt t="8276" x="2503488" y="5151438"/>
          <p14:tracePt t="8284" x="2590800" y="5056188"/>
          <p14:tracePt t="8292" x="2670175" y="4951413"/>
          <p14:tracePt t="8300" x="2751138" y="4864100"/>
          <p14:tracePt t="8308" x="2806700" y="4776788"/>
          <p14:tracePt t="8316" x="2830513" y="4689475"/>
          <p14:tracePt t="8324" x="2838450" y="4600575"/>
          <p14:tracePt t="8331" x="2846388" y="4537075"/>
          <p14:tracePt t="8338" x="2838450" y="4465638"/>
          <p14:tracePt t="8346" x="2814638" y="4402138"/>
          <p14:tracePt t="8354" x="2798763" y="4370388"/>
          <p14:tracePt t="8362" x="2782888" y="4346575"/>
          <p14:tracePt t="8370" x="2767013" y="4338638"/>
          <p14:tracePt t="8378" x="2759075" y="4338638"/>
          <p14:tracePt t="8386" x="2733675" y="4346575"/>
          <p14:tracePt t="8395" x="2686050" y="4378325"/>
          <p14:tracePt t="8402" x="2630488" y="4425950"/>
          <p14:tracePt t="8411" x="2566988" y="4481513"/>
          <p14:tracePt t="8418" x="2511425" y="4537075"/>
          <p14:tracePt t="8426" x="2447925" y="4600575"/>
          <p14:tracePt t="8432" x="2400300" y="4657725"/>
          <p14:tracePt t="8440" x="2359025" y="4689475"/>
          <p14:tracePt t="8449" x="2343150" y="4729163"/>
          <p14:tracePt t="8456" x="2327275" y="4745038"/>
          <p14:tracePt t="8464" x="2319338" y="4760913"/>
          <p14:tracePt t="8472" x="2311400" y="4776788"/>
          <p14:tracePt t="8480" x="2303463" y="4792663"/>
          <p14:tracePt t="8488" x="2295525" y="4808538"/>
          <p14:tracePt t="8496" x="2295525" y="4816475"/>
          <p14:tracePt t="8504" x="2287588" y="4832350"/>
          <p14:tracePt t="8512" x="2271713" y="4848225"/>
          <p14:tracePt t="8518" x="2263775" y="4856163"/>
          <p14:tracePt t="8526" x="2255838" y="4872038"/>
          <p14:tracePt t="8534" x="2247900" y="4887913"/>
          <p14:tracePt t="8542" x="2239963" y="4903788"/>
          <p14:tracePt t="8551" x="2224088" y="4919663"/>
          <p14:tracePt t="8566" x="2216150" y="4927600"/>
          <p14:tracePt t="8574" x="2208213" y="4935538"/>
          <p14:tracePt t="8668" x="2208213" y="4927600"/>
          <p14:tracePt t="8676" x="2208213" y="4911725"/>
          <p14:tracePt t="8684" x="2208213" y="4887913"/>
          <p14:tracePt t="8693" x="2216150" y="4848225"/>
          <p14:tracePt t="8698" x="2247900" y="4745038"/>
          <p14:tracePt t="8706" x="2311400" y="4600575"/>
          <p14:tracePt t="8714" x="2374900" y="4449763"/>
          <p14:tracePt t="8722" x="2439988" y="4298950"/>
          <p14:tracePt t="8730" x="2479675" y="4217988"/>
          <p14:tracePt t="8738" x="2511425" y="4130675"/>
          <p14:tracePt t="8746" x="2535238" y="4059238"/>
          <p14:tracePt t="8754" x="2551113" y="3987800"/>
          <p14:tracePt t="8763" x="2574925" y="3922713"/>
          <p14:tracePt t="8770" x="2590800" y="3883025"/>
          <p14:tracePt t="8778" x="2606675" y="3843338"/>
          <p14:tracePt t="8786" x="2622550" y="3835400"/>
          <p14:tracePt t="8792" x="2622550" y="3827463"/>
          <p14:tracePt t="8800" x="2630488" y="3811588"/>
          <p14:tracePt t="8868" x="2614613" y="3867150"/>
          <p14:tracePt t="8876" x="2598738" y="3938588"/>
          <p14:tracePt t="8882" x="2574925" y="3995738"/>
          <p14:tracePt t="8890" x="2566988" y="4067175"/>
          <p14:tracePt t="8898" x="2559050" y="4122738"/>
          <p14:tracePt t="8906" x="2551113" y="4186238"/>
          <p14:tracePt t="8914" x="2535238" y="4225925"/>
          <p14:tracePt t="8922" x="2535238" y="4257675"/>
          <p14:tracePt t="8930" x="2535238" y="4281488"/>
          <p14:tracePt t="8938" x="2535238" y="4291013"/>
          <p14:tracePt t="8946" x="2535238" y="4298950"/>
          <p14:tracePt t="8954" x="2535238" y="4306888"/>
          <p14:tracePt t="8968" x="2543175" y="4306888"/>
          <p14:tracePt t="8976" x="2551113" y="4306888"/>
          <p14:tracePt t="8984" x="2566988" y="4291013"/>
          <p14:tracePt t="8992" x="2582863" y="4273550"/>
          <p14:tracePt t="9000" x="2606675" y="4249738"/>
          <p14:tracePt t="9008" x="2646363" y="4202113"/>
          <p14:tracePt t="9016" x="2670175" y="4170363"/>
          <p14:tracePt t="9024" x="2725738" y="4122738"/>
          <p14:tracePt t="9032" x="2751138" y="4098925"/>
          <p14:tracePt t="9040" x="2759075" y="4083050"/>
          <p14:tracePt t="9048" x="2774950" y="4059238"/>
          <p14:tracePt t="9056" x="2798763" y="4035425"/>
          <p14:tracePt t="9064" x="2814638" y="4019550"/>
          <p14:tracePt t="9071" x="2830513" y="4003675"/>
          <p14:tracePt t="9079" x="2846388" y="3979863"/>
          <p14:tracePt t="9086" x="2862263" y="3971925"/>
          <p14:tracePt t="9094" x="2878138" y="3938588"/>
          <p14:tracePt t="9102" x="2894013" y="3890963"/>
          <p14:tracePt t="9110" x="2909888" y="3867150"/>
          <p14:tracePt t="9118" x="2925763" y="3843338"/>
          <p14:tracePt t="9126" x="2933700" y="3803650"/>
          <p14:tracePt t="9134" x="2949575" y="3756025"/>
          <p14:tracePt t="9142" x="2957513" y="3724275"/>
          <p14:tracePt t="9150" x="2965450" y="3692525"/>
          <p14:tracePt t="9163" x="2965450" y="3636963"/>
          <p14:tracePt t="9166" x="2965450" y="3595688"/>
          <p14:tracePt t="9172" x="2965450" y="3540125"/>
          <p14:tracePt t="9180" x="2965450" y="3484563"/>
          <p14:tracePt t="9188" x="2965450" y="3429000"/>
          <p14:tracePt t="9196" x="2973388" y="3381375"/>
          <p14:tracePt t="9204" x="2981325" y="3349625"/>
          <p14:tracePt t="9212" x="2989263" y="3341688"/>
          <p14:tracePt t="9220" x="2997200" y="3325813"/>
          <p14:tracePt t="9229" x="2997200" y="3317875"/>
          <p14:tracePt t="9236" x="3005138" y="3317875"/>
          <p14:tracePt t="9264" x="3005138" y="3333750"/>
          <p14:tracePt t="9270" x="3005138" y="3381375"/>
          <p14:tracePt t="9278" x="3005138" y="3421063"/>
          <p14:tracePt t="9286" x="3005138" y="3452813"/>
          <p14:tracePt t="9294" x="3005138" y="3484563"/>
          <p14:tracePt t="9302" x="3005138" y="3492500"/>
          <p14:tracePt t="9311" x="3005138" y="3508375"/>
          <p14:tracePt t="9362" x="3005138" y="3500438"/>
          <p14:tracePt t="9400" x="2997200" y="3500438"/>
          <p14:tracePt t="9412" x="2989263" y="3500438"/>
          <p14:tracePt t="9420" x="2941638" y="3556000"/>
          <p14:tracePt t="9428" x="2909888" y="3571875"/>
          <p14:tracePt t="9436" x="2901950" y="3579813"/>
          <p14:tracePt t="9448" x="2901950" y="3587750"/>
          <p14:tracePt t="9454" x="2894013" y="3605213"/>
          <p14:tracePt t="9462" x="2886075" y="3636963"/>
          <p14:tracePt t="9470" x="2878138" y="3676650"/>
          <p14:tracePt t="9478" x="2862263" y="3724275"/>
          <p14:tracePt t="9486" x="2854325" y="3756025"/>
          <p14:tracePt t="9494" x="2830513" y="3803650"/>
          <p14:tracePt t="9502" x="2814638" y="3851275"/>
          <p14:tracePt t="9510" x="2798763" y="3883025"/>
          <p14:tracePt t="9518" x="2790825" y="3922713"/>
          <p14:tracePt t="9526" x="2782888" y="3938588"/>
          <p14:tracePt t="9534" x="2767013" y="3956050"/>
          <p14:tracePt t="9540" x="2751138" y="3971925"/>
          <p14:tracePt t="9548" x="2741613" y="3979863"/>
          <p14:tracePt t="9556" x="2741613" y="3987800"/>
          <p14:tracePt t="9564" x="2741613" y="4003675"/>
          <p14:tracePt t="9572" x="2733675" y="4011613"/>
          <p14:tracePt t="9582" x="2733675" y="4019550"/>
          <p14:tracePt t="9588" x="2717800" y="4035425"/>
          <p14:tracePt t="9596" x="2701925" y="4051300"/>
          <p14:tracePt t="9604" x="2693988" y="4059238"/>
          <p14:tracePt t="9612" x="2678113" y="4075113"/>
          <p14:tracePt t="9620" x="2670175" y="4090988"/>
          <p14:tracePt t="9628" x="2670175" y="4098925"/>
          <p14:tracePt t="9636" x="2662238" y="4106863"/>
          <p14:tracePt t="9666" x="2662238" y="4114800"/>
          <p14:tracePt t="9674" x="2654300" y="4122738"/>
          <p14:tracePt t="9682" x="2654300" y="4130675"/>
          <p14:tracePt t="9690" x="2654300" y="4146550"/>
          <p14:tracePt t="9698" x="2654300" y="4154488"/>
          <p14:tracePt t="9706" x="2646363" y="4154488"/>
          <p14:tracePt t="9714" x="2646363" y="4162425"/>
          <p14:tracePt t="9800" x="2654300" y="4162425"/>
          <p14:tracePt t="9808" x="2662238" y="4154488"/>
          <p14:tracePt t="9940" x="2638425" y="4162425"/>
          <p14:tracePt t="9948" x="2638425" y="4170363"/>
          <p14:tracePt t="9956" x="2622550" y="4178300"/>
          <p14:tracePt t="9980" x="2614613" y="4178300"/>
          <p14:tracePt t="9988" x="2606675" y="4170363"/>
          <p14:tracePt t="9996" x="2590800" y="4154488"/>
          <p14:tracePt t="10004" x="2574925" y="4146550"/>
          <p14:tracePt t="10010" x="2566988" y="4130675"/>
          <p14:tracePt t="10020" x="2559050" y="4114800"/>
          <p14:tracePt t="10027" x="2559050" y="4106863"/>
          <p14:tracePt t="10034" x="2543175" y="4106863"/>
          <p14:tracePt t="10054" x="2535238" y="4106863"/>
          <p14:tracePt t="10062" x="2527300" y="4106863"/>
          <p14:tracePt t="10070" x="2527300" y="4114800"/>
          <p14:tracePt t="10079" x="2519363" y="4130675"/>
          <p14:tracePt t="10086" x="2511425" y="4162425"/>
          <p14:tracePt t="10094" x="2503488" y="4202113"/>
          <p14:tracePt t="10102" x="2503488" y="4241800"/>
          <p14:tracePt t="10110" x="2503488" y="4291013"/>
          <p14:tracePt t="10118" x="2511425" y="4322763"/>
          <p14:tracePt t="10124" x="2527300" y="4346575"/>
          <p14:tracePt t="10132" x="2551113" y="4362450"/>
          <p14:tracePt t="10141" x="2566988" y="4370388"/>
          <p14:tracePt t="10161" x="2622550" y="4378325"/>
          <p14:tracePt t="10164" x="2654300" y="4378325"/>
          <p14:tracePt t="10172" x="2670175" y="4378325"/>
          <p14:tracePt t="10180" x="2678113" y="4378325"/>
          <p14:tracePt t="10188" x="2686050" y="4370388"/>
          <p14:tracePt t="10200" x="2693988" y="4370388"/>
          <p14:tracePt t="10214" x="2693988" y="4362450"/>
          <p14:tracePt t="10239" x="2693988" y="4346575"/>
          <p14:tracePt t="10246" x="2693988" y="4330700"/>
          <p14:tracePt t="10254" x="2678113" y="4314825"/>
          <p14:tracePt t="10262" x="2654300" y="4298950"/>
          <p14:tracePt t="10271" x="2630488" y="4291013"/>
          <p14:tracePt t="10278" x="2606675" y="4281488"/>
          <p14:tracePt t="10286" x="2598738" y="4281488"/>
          <p14:tracePt t="10294" x="2566988" y="4281488"/>
          <p14:tracePt t="10301" x="2543175" y="4291013"/>
          <p14:tracePt t="10308" x="2511425" y="4306888"/>
          <p14:tracePt t="10316" x="2463800" y="4330700"/>
          <p14:tracePt t="10324" x="2416175" y="4362450"/>
          <p14:tracePt t="10333" x="2392363" y="4394200"/>
          <p14:tracePt t="10340" x="2374900" y="4425950"/>
          <p14:tracePt t="10348" x="2359025" y="4449763"/>
          <p14:tracePt t="10356" x="2343150" y="4481513"/>
          <p14:tracePt t="10364" x="2343150" y="4497388"/>
          <p14:tracePt t="10372" x="2343150" y="4521200"/>
          <p14:tracePt t="10380" x="2343150" y="4537075"/>
          <p14:tracePt t="10386" x="2343150" y="4545013"/>
          <p14:tracePt t="10396" x="2359025" y="4552950"/>
          <p14:tracePt t="10404" x="2384425" y="4552950"/>
          <p14:tracePt t="10410" x="2408238" y="4552950"/>
          <p14:tracePt t="10418" x="2439988" y="4552950"/>
          <p14:tracePt t="10426" x="2455863" y="4537075"/>
          <p14:tracePt t="10434" x="2479675" y="4521200"/>
          <p14:tracePt t="10442" x="2495550" y="4505325"/>
          <p14:tracePt t="10450" x="2511425" y="4505325"/>
          <p14:tracePt t="10458" x="2511425" y="4497388"/>
          <p14:tracePt t="10466" x="2519363" y="4489450"/>
          <p14:tracePt t="10474" x="2519363" y="4481513"/>
          <p14:tracePt t="10482" x="2519363" y="4473575"/>
          <p14:tracePt t="10493" x="2519363" y="4465638"/>
          <p14:tracePt t="10508" x="2511425" y="4465638"/>
          <p14:tracePt t="10516" x="2503488" y="4465638"/>
          <p14:tracePt t="10524" x="2487613" y="4465638"/>
          <p14:tracePt t="10532" x="2471738" y="4473575"/>
          <p14:tracePt t="10540" x="2455863" y="4481513"/>
          <p14:tracePt t="10656" x="2455863" y="4489450"/>
          <p14:tracePt t="10708" x="2455863" y="4497388"/>
          <p14:tracePt t="10720" x="2447925" y="4505325"/>
          <p14:tracePt t="10728" x="2439988" y="4505325"/>
          <p14:tracePt t="10736" x="2432050" y="4505325"/>
          <p14:tracePt t="10744" x="2432050" y="4513263"/>
          <p14:tracePt t="10752" x="2432050" y="4521200"/>
          <p14:tracePt t="10758" x="2424113" y="4521200"/>
          <p14:tracePt t="10770" x="2416175" y="4529138"/>
          <p14:tracePt t="10794" x="2408238" y="4529138"/>
          <p14:tracePt t="10802" x="2400300" y="4537075"/>
          <p14:tracePt t="10810" x="2392363" y="4537075"/>
          <p14:tracePt t="10920" x="2400300" y="4537075"/>
          <p14:tracePt t="10970" x="2408238" y="4529138"/>
          <p14:tracePt t="10982" x="2408238" y="4521200"/>
          <p14:tracePt t="10990" x="2408238" y="4513263"/>
          <p14:tracePt t="11294" x="2432050" y="4489450"/>
          <p14:tracePt t="11300" x="2519363" y="4354513"/>
          <p14:tracePt t="11306" x="2582863" y="4241800"/>
          <p14:tracePt t="11314" x="2654300" y="4154488"/>
          <p14:tracePt t="11322" x="2717800" y="4051300"/>
          <p14:tracePt t="11330" x="2774950" y="3938588"/>
          <p14:tracePt t="11338" x="2846388" y="3835400"/>
          <p14:tracePt t="11346" x="2909888" y="3724275"/>
          <p14:tracePt t="11354" x="2965450" y="3595688"/>
          <p14:tracePt t="11362" x="3028950" y="3452813"/>
          <p14:tracePt t="11370" x="3092450" y="3302000"/>
          <p14:tracePt t="11378" x="3125788" y="3165475"/>
          <p14:tracePt t="11386" x="3157538" y="3078163"/>
          <p14:tracePt t="11392" x="3181350" y="3006725"/>
          <p14:tracePt t="11400" x="3197225" y="2935288"/>
          <p14:tracePt t="11408" x="3221038" y="2870200"/>
          <p14:tracePt t="11416" x="3252788" y="2814638"/>
          <p14:tracePt t="11424" x="3292475" y="2751138"/>
          <p14:tracePt t="11432" x="3340100" y="2687638"/>
          <p14:tracePt t="11440" x="3379788" y="2632075"/>
          <p14:tracePt t="11448" x="3419475" y="2566988"/>
          <p14:tracePt t="11456" x="3459163" y="2519363"/>
          <p14:tracePt t="11464" x="3500438" y="2479675"/>
          <p14:tracePt t="11473" x="3516313" y="2447925"/>
          <p14:tracePt t="11479" x="3540125" y="2424113"/>
          <p14:tracePt t="11486" x="3556000" y="2408238"/>
          <p14:tracePt t="11494" x="3571875" y="2392363"/>
          <p14:tracePt t="11502" x="3587750" y="2376488"/>
          <p14:tracePt t="11510" x="3595688" y="2376488"/>
          <p14:tracePt t="11518" x="3603625" y="2360613"/>
          <p14:tracePt t="11526" x="3611563" y="2352675"/>
          <p14:tracePt t="11534" x="3611563" y="2344738"/>
          <p14:tracePt t="11542" x="3619500" y="2336800"/>
          <p14:tracePt t="11550" x="3619500" y="2320925"/>
          <p14:tracePt t="11648" x="3611563" y="2320925"/>
          <p14:tracePt t="11656" x="3595688" y="2320925"/>
          <p14:tracePt t="11662" x="3587750" y="2320925"/>
          <p14:tracePt t="11670" x="3571875" y="2328863"/>
          <p14:tracePt t="11678" x="3563938" y="2328863"/>
          <p14:tracePt t="11686" x="3556000" y="2336800"/>
          <p14:tracePt t="11694" x="3556000" y="2344738"/>
          <p14:tracePt t="11702" x="3540125" y="2344738"/>
          <p14:tracePt t="11710" x="3524250" y="2352675"/>
          <p14:tracePt t="11718" x="3508375" y="2368550"/>
          <p14:tracePt t="11726" x="3500438" y="2384425"/>
          <p14:tracePt t="11734" x="3484563" y="2400300"/>
          <p14:tracePt t="11742" x="3459163" y="2416175"/>
          <p14:tracePt t="11750" x="3435350" y="2432050"/>
          <p14:tracePt t="11756" x="3419475" y="2439988"/>
          <p14:tracePt t="11764" x="3403600" y="2455863"/>
          <p14:tracePt t="11772" x="3387725" y="2471738"/>
          <p14:tracePt t="11780" x="3371850" y="2487613"/>
          <p14:tracePt t="11788" x="3363913" y="2503488"/>
          <p14:tracePt t="11796" x="3355975" y="2519363"/>
          <p14:tracePt t="11804" x="3340100" y="2527300"/>
          <p14:tracePt t="11812" x="3332163" y="2543175"/>
          <p14:tracePt t="11820" x="3324225" y="2559050"/>
          <p14:tracePt t="11828" x="3324225" y="2566988"/>
          <p14:tracePt t="11836" x="3324225" y="2584450"/>
          <p14:tracePt t="11844" x="3324225" y="2592388"/>
          <p14:tracePt t="11850" x="3324225" y="2600325"/>
          <p14:tracePt t="12054" x="3324225" y="2608263"/>
          <p14:tracePt t="12066" x="3324225" y="2616200"/>
          <p14:tracePt t="12074" x="3324225" y="2624138"/>
          <p14:tracePt t="12090" x="3340100" y="2640013"/>
          <p14:tracePt t="12098" x="3355975" y="2655888"/>
          <p14:tracePt t="12106" x="3363913" y="2671763"/>
          <p14:tracePt t="12114" x="3387725" y="2687638"/>
          <p14:tracePt t="12122" x="3435350" y="2695575"/>
          <p14:tracePt t="12128" x="3492500" y="2711450"/>
          <p14:tracePt t="12136" x="3524250" y="2719388"/>
          <p14:tracePt t="12160" x="3595688" y="2719388"/>
          <p14:tracePt t="12168" x="3619500" y="2727325"/>
          <p14:tracePt t="12176" x="3635375" y="2727325"/>
          <p14:tracePt t="12184" x="3643313" y="2727325"/>
          <p14:tracePt t="12192" x="3651250" y="2727325"/>
          <p14:tracePt t="12200" x="3659188" y="2727325"/>
          <p14:tracePt t="12254" x="3667125" y="2727325"/>
          <p14:tracePt t="12376" x="3667125" y="2719388"/>
          <p14:tracePt t="12388" x="3667125" y="2711450"/>
          <p14:tracePt t="12438" x="3651250" y="2719388"/>
          <p14:tracePt t="12446" x="3635375" y="2727325"/>
          <p14:tracePt t="12454" x="3627438" y="2743200"/>
          <p14:tracePt t="12462" x="3611563" y="2759075"/>
          <p14:tracePt t="12470" x="3595688" y="2767013"/>
          <p14:tracePt t="12478" x="3587750" y="2774950"/>
          <p14:tracePt t="12484" x="3579813" y="2774950"/>
          <p14:tracePt t="12622" x="3579813" y="2782888"/>
          <p14:tracePt t="12630" x="3579813" y="2790825"/>
          <p14:tracePt t="12638" x="3579813" y="2798763"/>
          <p14:tracePt t="12646" x="3579813" y="2806700"/>
          <p14:tracePt t="12654" x="3579813" y="2814638"/>
          <p14:tracePt t="12676" x="3587750" y="2814638"/>
          <p14:tracePt t="12684" x="3595688" y="2814638"/>
          <p14:tracePt t="12700" x="3603625" y="2814638"/>
          <p14:tracePt t="12712" x="3603625" y="2806700"/>
          <p14:tracePt t="12762" x="3603625" y="2798763"/>
          <p14:tracePt t="12778" x="3603625" y="2790825"/>
          <p14:tracePt t="12928" x="3603625" y="2782888"/>
          <p14:tracePt t="12936" x="3595688" y="2782888"/>
          <p14:tracePt t="12944" x="3579813" y="2782888"/>
          <p14:tracePt t="12950" x="3571875" y="2782888"/>
          <p14:tracePt t="12959" x="3556000" y="2782888"/>
          <p14:tracePt t="12966" x="3532188" y="2782888"/>
          <p14:tracePt t="12974" x="3524250" y="2782888"/>
          <p14:tracePt t="12982" x="3508375" y="2782888"/>
          <p14:tracePt t="12990" x="3492500" y="2774950"/>
          <p14:tracePt t="12998" x="3484563" y="2774950"/>
          <p14:tracePt t="13006" x="3467100" y="2774950"/>
          <p14:tracePt t="13014" x="3451225" y="2774950"/>
          <p14:tracePt t="13022" x="3443288" y="2774950"/>
          <p14:tracePt t="13030" x="3427413" y="2774950"/>
          <p14:tracePt t="13036" x="3419475" y="2774950"/>
          <p14:tracePt t="13044" x="3411538" y="2774950"/>
          <p14:tracePt t="13052" x="3395663" y="2767013"/>
          <p14:tracePt t="13060" x="3379788" y="2767013"/>
          <p14:tracePt t="13068" x="3371850" y="2759075"/>
          <p14:tracePt t="13076" x="3355975" y="2759075"/>
          <p14:tracePt t="13084" x="3348038" y="2751138"/>
          <p14:tracePt t="13100" x="3340100" y="2751138"/>
          <p14:tracePt t="13112" x="3332163" y="2743200"/>
          <p14:tracePt t="13120" x="3324225" y="2743200"/>
          <p14:tracePt t="13125" x="3316288" y="2743200"/>
          <p14:tracePt t="13134" x="3308350" y="2735263"/>
          <p14:tracePt t="13144" x="3300413" y="2735263"/>
          <p14:tracePt t="13214" x="3300413" y="2727325"/>
          <p14:tracePt t="13224" x="3300413" y="2719388"/>
          <p14:tracePt t="13300" x="3292475" y="2719388"/>
          <p14:tracePt t="13314" x="3284538" y="2719388"/>
          <p14:tracePt t="13323" x="3276600" y="2711450"/>
          <p14:tracePt t="13331" x="3260725" y="2703513"/>
          <p14:tracePt t="13338" x="3244850" y="2695575"/>
          <p14:tracePt t="13346" x="3236913" y="2687638"/>
          <p14:tracePt t="13366" x="3228975" y="2687638"/>
          <p14:tracePt t="13374" x="3228975" y="2679700"/>
          <p14:tracePt t="13417" x="3221038" y="2671763"/>
          <p14:tracePt t="13456" x="3221038" y="2663825"/>
          <p14:tracePt t="13530" x="3213100" y="2663825"/>
          <p14:tracePt t="13546" x="3213100" y="2655888"/>
          <p14:tracePt t="13562" x="3205163" y="2655888"/>
          <p14:tracePt t="13570" x="3205163" y="2647950"/>
          <p14:tracePt t="13600" x="3197225" y="2647950"/>
          <p14:tracePt t="13620" x="3189288" y="2647950"/>
          <p14:tracePt t="13636" x="3181350" y="2655888"/>
          <p14:tracePt t="13652" x="3173413" y="2663825"/>
          <p14:tracePt t="13678" x="3165475" y="2663825"/>
          <p14:tracePt t="13686" x="3165475" y="2671763"/>
          <p14:tracePt t="13820" x="3181350" y="2663825"/>
          <p14:tracePt t="13836" x="3189288" y="2663825"/>
          <p14:tracePt t="13852" x="3205163" y="2663825"/>
          <p14:tracePt t="13860" x="3221038" y="2663825"/>
          <p14:tracePt t="13866" x="3228975" y="2663825"/>
          <p14:tracePt t="13874" x="3244850" y="2663825"/>
          <p14:tracePt t="13882" x="3252788" y="2663825"/>
          <p14:tracePt t="13890" x="3268663" y="2663825"/>
          <p14:tracePt t="13899" x="3284538" y="2663825"/>
          <p14:tracePt t="13906" x="3292475" y="2663825"/>
          <p14:tracePt t="13914" x="3308350" y="2663825"/>
          <p14:tracePt t="13922" x="3324225" y="2671763"/>
          <p14:tracePt t="13930" x="3332163" y="2671763"/>
          <p14:tracePt t="13938" x="3348038" y="2671763"/>
          <p14:tracePt t="13948" x="3355975" y="2671763"/>
          <p14:tracePt t="13960" x="3363913" y="2671763"/>
          <p14:tracePt t="13973" x="3363913" y="2679700"/>
          <p14:tracePt t="13980" x="3379788" y="2679700"/>
          <p14:tracePt t="13988" x="3387725" y="2679700"/>
          <p14:tracePt t="13996" x="3395663" y="2687638"/>
          <p14:tracePt t="14004" x="3411538" y="2687638"/>
          <p14:tracePt t="14012" x="3419475" y="2687638"/>
          <p14:tracePt t="14020" x="3435350" y="2687638"/>
          <p14:tracePt t="14028" x="3443288" y="2687638"/>
          <p14:tracePt t="14042" x="3451225" y="2687638"/>
          <p14:tracePt t="14051" x="3459163" y="2687638"/>
          <p14:tracePt t="14058" x="3467100" y="2687638"/>
          <p14:tracePt t="14066" x="3476625" y="2687638"/>
          <p14:tracePt t="14074" x="3492500" y="2687638"/>
          <p14:tracePt t="14083" x="3508375" y="2687638"/>
          <p14:tracePt t="14099" x="3524250" y="2687638"/>
          <p14:tracePt t="14107" x="3532188" y="2687638"/>
          <p14:tracePt t="14114" x="3540125" y="2687638"/>
          <p14:tracePt t="14122" x="3548063" y="2687638"/>
          <p14:tracePt t="14129" x="3556000" y="2687638"/>
          <p14:tracePt t="14144" x="3571875" y="2687638"/>
          <p14:tracePt t="14152" x="3587750" y="2687638"/>
          <p14:tracePt t="14161" x="3595688" y="2687638"/>
          <p14:tracePt t="14168" x="3603625" y="2687638"/>
          <p14:tracePt t="14176" x="3611563" y="2687638"/>
          <p14:tracePt t="14185" x="3619500" y="2687638"/>
          <p14:tracePt t="14192" x="3635375" y="2687638"/>
          <p14:tracePt t="14201" x="3651250" y="2695575"/>
          <p14:tracePt t="14208" x="3659188" y="2703513"/>
          <p14:tracePt t="14214" x="3667125" y="2703513"/>
          <p14:tracePt t="14231" x="3675063" y="2711450"/>
          <p14:tracePt t="14247" x="3683000" y="2719388"/>
          <p14:tracePt t="14254" x="3690938" y="2719388"/>
          <p14:tracePt t="14274" x="3698875" y="2719388"/>
          <p14:tracePt t="14295" x="3698875" y="2727325"/>
          <p14:tracePt t="14321" x="3706813" y="2735263"/>
          <p14:tracePt t="14328" x="3722688" y="2735263"/>
          <p14:tracePt t="14336" x="3730625" y="2743200"/>
          <p14:tracePt t="14344" x="3738563" y="2743200"/>
          <p14:tracePt t="14352" x="3754438" y="2751138"/>
          <p14:tracePt t="14360" x="3762375" y="2751138"/>
          <p14:tracePt t="14368" x="3778250" y="2767013"/>
          <p14:tracePt t="14376" x="3794125" y="2774950"/>
          <p14:tracePt t="14384" x="3810000" y="2774950"/>
          <p14:tracePt t="14392" x="3817938" y="2790825"/>
          <p14:tracePt t="14398" x="3833813" y="2790825"/>
          <p14:tracePt t="14406" x="3843338" y="2790825"/>
          <p14:tracePt t="14414" x="3843338" y="2798763"/>
          <p14:tracePt t="14422" x="3851275" y="2806700"/>
          <p14:tracePt t="14434" x="3859213" y="2806700"/>
          <p14:tracePt t="14446" x="3859213" y="2814638"/>
          <p14:tracePt t="14454" x="3867150" y="2814638"/>
          <p14:tracePt t="14470" x="3867150" y="2822575"/>
          <p14:tracePt t="14478" x="3875088" y="2830513"/>
          <p14:tracePt t="14486" x="3890963" y="2838450"/>
          <p14:tracePt t="14491" x="3906838" y="2846388"/>
          <p14:tracePt t="14500" x="3914775" y="2862263"/>
          <p14:tracePt t="14508" x="3930650" y="2870200"/>
          <p14:tracePt t="14516" x="3946525" y="2886075"/>
          <p14:tracePt t="14525" x="3962400" y="2901950"/>
          <p14:tracePt t="14532" x="3978275" y="2919413"/>
          <p14:tracePt t="14540" x="3986213" y="2927350"/>
          <p14:tracePt t="14548" x="4002088" y="2927350"/>
          <p14:tracePt t="14556" x="4010025" y="2943225"/>
          <p14:tracePt t="14564" x="4017963" y="2951163"/>
          <p14:tracePt t="14572" x="4025900" y="2959100"/>
          <p14:tracePt t="14580" x="4041775" y="2967038"/>
          <p14:tracePt t="14586" x="4049713" y="2967038"/>
          <p14:tracePt t="14594" x="4049713" y="2974975"/>
          <p14:tracePt t="14602" x="4057650" y="2974975"/>
          <p14:tracePt t="14610" x="4073525" y="2982913"/>
          <p14:tracePt t="14618" x="4081463" y="2990850"/>
          <p14:tracePt t="14634" x="4089400" y="2990850"/>
          <p14:tracePt t="14684" x="4097338" y="2990850"/>
          <p14:tracePt t="14720" x="4105275" y="2990850"/>
          <p14:tracePt t="14728" x="4113213" y="2990850"/>
          <p14:tracePt t="14736" x="4121150" y="2990850"/>
          <p14:tracePt t="14744" x="4137025" y="2990850"/>
          <p14:tracePt t="14752" x="4152900" y="2990850"/>
          <p14:tracePt t="14766" x="4160838" y="2990850"/>
          <p14:tracePt t="14774" x="4168775" y="2990850"/>
          <p14:tracePt t="14896" x="4176713" y="2990850"/>
          <p14:tracePt t="15316" x="4184650" y="2990850"/>
          <p14:tracePt t="15322" x="4192588" y="2974975"/>
          <p14:tracePt t="15330" x="4200525" y="2959100"/>
          <p14:tracePt t="15338" x="4210050" y="2959100"/>
          <p14:tracePt t="15346" x="4217988" y="2951163"/>
          <p14:tracePt t="15354" x="4225925" y="2943225"/>
          <p14:tracePt t="15362" x="4233863" y="2935288"/>
          <p14:tracePt t="15370" x="4249738" y="2935288"/>
          <p14:tracePt t="15378" x="4257675" y="2919413"/>
          <p14:tracePt t="15652" x="4265613" y="2919413"/>
          <p14:tracePt t="15664" x="4273550" y="2919413"/>
          <p14:tracePt t="15672" x="4273550" y="2927350"/>
          <p14:tracePt t="15680" x="4281488" y="2943225"/>
          <p14:tracePt t="15686" x="4297363" y="2951163"/>
          <p14:tracePt t="15694" x="4321175" y="2959100"/>
          <p14:tracePt t="15702" x="4344988" y="2974975"/>
          <p14:tracePt t="15710" x="4360863" y="2990850"/>
          <p14:tracePt t="15718" x="4376738" y="3006725"/>
          <p14:tracePt t="15726" x="4392613" y="3014663"/>
          <p14:tracePt t="15734" x="4408488" y="3030538"/>
          <p14:tracePt t="15742" x="4424363" y="3038475"/>
          <p14:tracePt t="15750" x="4432300" y="3046413"/>
          <p14:tracePt t="15758" x="4448175" y="3062288"/>
          <p14:tracePt t="15766" x="4456113" y="3070225"/>
          <p14:tracePt t="15774" x="4464050" y="3078163"/>
          <p14:tracePt t="15788" x="4471988" y="3078163"/>
          <p14:tracePt t="15796" x="4471988" y="3086100"/>
          <p14:tracePt t="15942" x="4471988" y="3094038"/>
          <p14:tracePt t="15954" x="4471988" y="3101975"/>
          <p14:tracePt t="15992" x="4464050" y="3101975"/>
          <p14:tracePt t="16000" x="4448175" y="3117850"/>
          <p14:tracePt t="16007" x="4432300" y="3141663"/>
          <p14:tracePt t="16016" x="4424363" y="3165475"/>
          <p14:tracePt t="16024" x="4416425" y="3197225"/>
          <p14:tracePt t="16032" x="4408488" y="3221038"/>
          <p14:tracePt t="16040" x="4408488" y="3236913"/>
          <p14:tracePt t="16048" x="4408488" y="3252788"/>
          <p14:tracePt t="16054" x="4408488" y="3262313"/>
          <p14:tracePt t="16062" x="4408488" y="3278188"/>
          <p14:tracePt t="16071" x="4408488" y="3294063"/>
          <p14:tracePt t="16078" x="4408488" y="3302000"/>
          <p14:tracePt t="16086" x="4424363" y="3317875"/>
          <p14:tracePt t="16094" x="4440238" y="3333750"/>
          <p14:tracePt t="16102" x="4456113" y="3349625"/>
          <p14:tracePt t="16110" x="4471988" y="3365500"/>
          <p14:tracePt t="16118" x="4495800" y="3381375"/>
          <p14:tracePt t="16126" x="4527550" y="3397250"/>
          <p14:tracePt t="16134" x="4559300" y="3413125"/>
          <p14:tracePt t="16143" x="4592638" y="3429000"/>
          <p14:tracePt t="16148" x="4640263" y="3444875"/>
          <p14:tracePt t="16156" x="4695825" y="3468688"/>
          <p14:tracePt t="16164" x="4751388" y="3468688"/>
          <p14:tracePt t="16173" x="4806950" y="3468688"/>
          <p14:tracePt t="16180" x="4862513" y="3468688"/>
          <p14:tracePt t="16188" x="4918075" y="3452813"/>
          <p14:tracePt t="16196" x="4991100" y="3436938"/>
          <p14:tracePt t="16204" x="5054600" y="3413125"/>
          <p14:tracePt t="16212" x="5133975" y="3397250"/>
          <p14:tracePt t="16220" x="5197475" y="3373438"/>
          <p14:tracePt t="16228" x="5268913" y="3341688"/>
          <p14:tracePt t="16234" x="5326063" y="3309938"/>
          <p14:tracePt t="16243" x="5389563" y="3286125"/>
          <p14:tracePt t="16250" x="5453063" y="3228975"/>
          <p14:tracePt t="16257" x="5524500" y="3189288"/>
          <p14:tracePt t="16266" x="5588000" y="3125788"/>
          <p14:tracePt t="16274" x="5643563" y="3062288"/>
          <p14:tracePt t="16282" x="5684838" y="2990850"/>
          <p14:tracePt t="16291" x="5724525" y="2927350"/>
          <p14:tracePt t="16298" x="5756275" y="2838450"/>
          <p14:tracePt t="16306" x="5780088" y="2759075"/>
          <p14:tracePt t="16314" x="5795963" y="2671763"/>
          <p14:tracePt t="16322" x="5819775" y="2584450"/>
          <p14:tracePt t="16328" x="5819775" y="2503488"/>
          <p14:tracePt t="16336" x="5819775" y="2424113"/>
          <p14:tracePt t="16344" x="5811838" y="2360613"/>
          <p14:tracePt t="16352" x="5788025" y="2305050"/>
          <p14:tracePt t="16360" x="5772150" y="2249488"/>
          <p14:tracePt t="16368" x="5748338" y="2200275"/>
          <p14:tracePt t="16376" x="5708650" y="2136775"/>
          <p14:tracePt t="16384" x="5643563" y="2089150"/>
          <p14:tracePt t="16392" x="5580063" y="2025650"/>
          <p14:tracePt t="16400" x="5516563" y="1962150"/>
          <p14:tracePt t="16407" x="5445125" y="1914525"/>
          <p14:tracePt t="16414" x="5373688" y="1890713"/>
          <p14:tracePt t="16423" x="5284788" y="1857375"/>
          <p14:tracePt t="16431" x="5213350" y="1833563"/>
          <p14:tracePt t="16438" x="5157788" y="1809750"/>
          <p14:tracePt t="16446" x="5102225" y="1793875"/>
          <p14:tracePt t="16454" x="5038725" y="1785938"/>
          <p14:tracePt t="16462" x="4983163" y="1762125"/>
          <p14:tracePt t="16470" x="4926013" y="1762125"/>
          <p14:tracePt t="16478" x="4870450" y="1762125"/>
          <p14:tracePt t="16486" x="4814888" y="1762125"/>
          <p14:tracePt t="16494" x="4759325" y="1762125"/>
          <p14:tracePt t="16502" x="4719638" y="1762125"/>
          <p14:tracePt t="16508" x="4656138" y="1785938"/>
          <p14:tracePt t="16516" x="4600575" y="1801813"/>
          <p14:tracePt t="16524" x="4543425" y="1825625"/>
          <p14:tracePt t="16532" x="4479925" y="1841500"/>
          <p14:tracePt t="16540" x="4424363" y="1873250"/>
          <p14:tracePt t="16548" x="4360863" y="1906588"/>
          <p14:tracePt t="16556" x="4297363" y="1946275"/>
          <p14:tracePt t="16564" x="4241800" y="1978025"/>
          <p14:tracePt t="16572" x="4176713" y="2009775"/>
          <p14:tracePt t="16580" x="4113213" y="2057400"/>
          <p14:tracePt t="16588" x="4057650" y="2112963"/>
          <p14:tracePt t="16596" x="3994150" y="2160588"/>
          <p14:tracePt t="16602" x="3914775" y="2224088"/>
          <p14:tracePt t="16610" x="3851275" y="2305050"/>
          <p14:tracePt t="16618" x="3762375" y="2392363"/>
          <p14:tracePt t="16626" x="3698875" y="2471738"/>
          <p14:tracePt t="16634" x="3627438" y="2559050"/>
          <p14:tracePt t="16642" x="3563938" y="2647950"/>
          <p14:tracePt t="16650" x="3508375" y="2735263"/>
          <p14:tracePt t="16659" x="3443288" y="2822575"/>
          <p14:tracePt t="16666" x="3387725" y="2909888"/>
          <p14:tracePt t="16674" x="3332163" y="2998788"/>
          <p14:tracePt t="16682" x="3300413" y="3086100"/>
          <p14:tracePt t="16688" x="3268663" y="3165475"/>
          <p14:tracePt t="16696" x="3244850" y="3252788"/>
          <p14:tracePt t="16704" x="3228975" y="3341688"/>
          <p14:tracePt t="16712" x="3205163" y="3413125"/>
          <p14:tracePt t="16720" x="3189288" y="3484563"/>
          <p14:tracePt t="16728" x="3165475" y="3540125"/>
          <p14:tracePt t="16736" x="3149600" y="3595688"/>
          <p14:tracePt t="16744" x="3133725" y="3660775"/>
          <p14:tracePt t="16752" x="3125788" y="3700463"/>
          <p14:tracePt t="16760" x="3125788" y="3740150"/>
          <p14:tracePt t="16768" x="3125788" y="3787775"/>
          <p14:tracePt t="16776" x="3141663" y="3811588"/>
          <p14:tracePt t="16782" x="3157538" y="3851275"/>
          <p14:tracePt t="16791" x="3189288" y="3914775"/>
          <p14:tracePt t="16798" x="3213100" y="3938588"/>
          <p14:tracePt t="16806" x="3268663" y="3987800"/>
          <p14:tracePt t="16814" x="3324225" y="4027488"/>
          <p14:tracePt t="16822" x="3387725" y="4067175"/>
          <p14:tracePt t="16830" x="3443288" y="4098925"/>
          <p14:tracePt t="16838" x="3508375" y="4130675"/>
          <p14:tracePt t="16846" x="3579813" y="4170363"/>
          <p14:tracePt t="16854" x="3643313" y="4225925"/>
          <p14:tracePt t="16862" x="3714750" y="4265613"/>
          <p14:tracePt t="16868" x="3786188" y="4291013"/>
          <p14:tracePt t="16876" x="3851275" y="4306888"/>
          <p14:tracePt t="16884" x="3922713" y="4330700"/>
          <p14:tracePt t="16892" x="3978275" y="4346575"/>
          <p14:tracePt t="16900" x="4025900" y="4362450"/>
          <p14:tracePt t="16907" x="4081463" y="4386263"/>
          <p14:tracePt t="16916" x="4144963" y="4402138"/>
          <p14:tracePt t="16924" x="4200525" y="4425950"/>
          <p14:tracePt t="16932" x="4273550" y="4433888"/>
          <p14:tracePt t="16940" x="4344988" y="4441825"/>
          <p14:tracePt t="16948" x="4424363" y="4457700"/>
          <p14:tracePt t="16956" x="4503738" y="4457700"/>
          <p14:tracePt t="16962" x="4592638" y="4449763"/>
          <p14:tracePt t="16970" x="4687888" y="4433888"/>
          <p14:tracePt t="16978" x="4775200" y="4410075"/>
          <p14:tracePt t="16986" x="4854575" y="4386263"/>
          <p14:tracePt t="16994" x="4959350" y="4370388"/>
          <p14:tracePt t="17002" x="5014913" y="4346575"/>
          <p14:tracePt t="17010" x="5070475" y="4330700"/>
          <p14:tracePt t="17018" x="5110163" y="4306888"/>
          <p14:tracePt t="17026" x="5133975" y="4291013"/>
          <p14:tracePt t="17034" x="5165725" y="4249738"/>
          <p14:tracePt t="17042" x="5197475" y="4202113"/>
          <p14:tracePt t="17050" x="5221288" y="4154488"/>
          <p14:tracePt t="17056" x="5237163" y="4122738"/>
          <p14:tracePt t="17064" x="5268913" y="4075113"/>
          <p14:tracePt t="17072" x="5284788" y="4011613"/>
          <p14:tracePt t="17080" x="5318125" y="3956050"/>
          <p14:tracePt t="17088" x="5349875" y="3890963"/>
          <p14:tracePt t="17096" x="5365750" y="3843338"/>
          <p14:tracePt t="17104" x="5389563" y="3803650"/>
          <p14:tracePt t="17112" x="5405438" y="3756025"/>
          <p14:tracePt t="17120" x="5421313" y="3724275"/>
          <p14:tracePt t="17128" x="5429250" y="3708400"/>
          <p14:tracePt t="17136" x="5429250" y="3692525"/>
          <p14:tracePt t="17144" x="5437188" y="3692525"/>
          <p14:tracePt t="17152" x="5437188" y="3676650"/>
          <p14:tracePt t="17160" x="5437188" y="3660775"/>
          <p14:tracePt t="17168" x="5445125" y="3652838"/>
          <p14:tracePt t="17176" x="5445125" y="3644900"/>
          <p14:tracePt t="17182" x="5445125" y="3629025"/>
          <p14:tracePt t="17214" x="5445125" y="3621088"/>
          <p14:tracePt t="18037" x="5429250" y="3621088"/>
          <p14:tracePt t="18044" x="5421313" y="3621088"/>
          <p14:tracePt t="18056" x="5413375" y="3621088"/>
          <p14:tracePt t="18064" x="5405438" y="3621088"/>
          <p14:tracePt t="18072" x="5397500" y="3613150"/>
          <p14:tracePt t="18080" x="5389563" y="3605213"/>
          <p14:tracePt t="18088" x="5373688" y="3587750"/>
          <p14:tracePt t="18096" x="5357813" y="3563938"/>
          <p14:tracePt t="18104" x="5341938" y="3540125"/>
          <p14:tracePt t="18110" x="5326063" y="3524250"/>
          <p14:tracePt t="18118" x="5310188" y="3500438"/>
          <p14:tracePt t="18126" x="5300663" y="3492500"/>
          <p14:tracePt t="18134" x="5276850" y="3476625"/>
          <p14:tracePt t="18142" x="5245100" y="3460750"/>
          <p14:tracePt t="18159" x="5189538" y="3429000"/>
          <p14:tracePt t="18166" x="5149850" y="3405188"/>
          <p14:tracePt t="18175" x="5133975" y="3405188"/>
          <p14:tracePt t="18182" x="5118100" y="3389313"/>
          <p14:tracePt t="18190" x="5102225" y="3373438"/>
          <p14:tracePt t="18196" x="5086350" y="3357563"/>
          <p14:tracePt t="18204" x="5070475" y="3341688"/>
          <p14:tracePt t="18212" x="5062538" y="3333750"/>
          <p14:tracePt t="18220" x="5054600" y="3325813"/>
          <p14:tracePt t="18229" x="5038725" y="3317875"/>
          <p14:tracePt t="18236" x="5030788" y="3302000"/>
          <p14:tracePt t="18245" x="5022850" y="3302000"/>
          <p14:tracePt t="18253" x="5014913" y="3294063"/>
          <p14:tracePt t="18260" x="4999038" y="3286125"/>
          <p14:tracePt t="18268" x="4975225" y="3286125"/>
          <p14:tracePt t="18277" x="4943475" y="3286125"/>
          <p14:tracePt t="18284" x="4918075" y="3286125"/>
          <p14:tracePt t="18290" x="4886325" y="3286125"/>
          <p14:tracePt t="18298" x="4854575" y="3286125"/>
          <p14:tracePt t="18306" x="4822825" y="3286125"/>
          <p14:tracePt t="18314" x="4791075" y="3286125"/>
          <p14:tracePt t="18322" x="4767263" y="3294063"/>
          <p14:tracePt t="18331" x="4759325" y="3302000"/>
          <p14:tracePt t="18338" x="4743450" y="3302000"/>
          <p14:tracePt t="18346" x="4727575" y="3309938"/>
          <p14:tracePt t="18354" x="4719638" y="3309938"/>
          <p14:tracePt t="18362" x="4711700" y="3309938"/>
          <p14:tracePt t="18370" x="4703763" y="3309938"/>
          <p14:tracePt t="18376" x="4695825" y="3317875"/>
          <p14:tracePt t="18384" x="4679950" y="3317875"/>
          <p14:tracePt t="18392" x="4664075" y="3317875"/>
          <p14:tracePt t="18400" x="4656138" y="3317875"/>
          <p14:tracePt t="18408" x="4640263" y="3317875"/>
          <p14:tracePt t="18416" x="4624388" y="3317875"/>
          <p14:tracePt t="18432" x="4608513" y="3317875"/>
          <p14:tracePt t="18444" x="4600575" y="3317875"/>
          <p14:tracePt t="18460" x="4592638" y="3317875"/>
          <p14:tracePt t="18466" x="4576763" y="3317875"/>
          <p14:tracePt t="18486" x="4567238" y="3317875"/>
          <p14:tracePt t="18494" x="4551363" y="3317875"/>
          <p14:tracePt t="18502" x="4543425" y="3317875"/>
          <p14:tracePt t="18510" x="4535488" y="3317875"/>
          <p14:tracePt t="18608" x="4527550" y="3317875"/>
          <p14:tracePt t="18617" x="4519613" y="3302000"/>
          <p14:tracePt t="18624" x="4511675" y="3294063"/>
          <p14:tracePt t="18632" x="4511675" y="3278188"/>
          <p14:tracePt t="18640" x="4503738" y="3262313"/>
          <p14:tracePt t="18648" x="4487863" y="3244850"/>
          <p14:tracePt t="18656" x="4471988" y="3228975"/>
          <p14:tracePt t="18664" x="4456113" y="3221038"/>
          <p14:tracePt t="18672" x="4448175" y="3213100"/>
          <p14:tracePt t="18678" x="4432300" y="3205163"/>
          <p14:tracePt t="18686" x="4416425" y="3205163"/>
          <p14:tracePt t="18694" x="4392613" y="3205163"/>
          <p14:tracePt t="18702" x="4384675" y="3205163"/>
          <p14:tracePt t="18710" x="4368800" y="3205163"/>
          <p14:tracePt t="18718" x="4360863" y="3205163"/>
          <p14:tracePt t="18746" x="4352925" y="3205163"/>
          <p14:tracePt t="18854" x="4368800" y="3205163"/>
          <p14:tracePt t="18862" x="4384675" y="3205163"/>
          <p14:tracePt t="18870" x="4392613" y="3205163"/>
          <p14:tracePt t="18878" x="4408488" y="3205163"/>
          <p14:tracePt t="18886" x="4424363" y="3205163"/>
          <p14:tracePt t="18894" x="4432300" y="3205163"/>
          <p14:tracePt t="18902" x="4448175" y="3197225"/>
          <p14:tracePt t="18910" x="4456113" y="3189288"/>
          <p14:tracePt t="18918" x="4464050" y="3181350"/>
          <p14:tracePt t="18926" x="4464050" y="3173413"/>
          <p14:tracePt t="18934" x="4471988" y="3157538"/>
          <p14:tracePt t="18942" x="4479925" y="3141663"/>
          <p14:tracePt t="18950" x="4487863" y="3125788"/>
          <p14:tracePt t="18956" x="4503738" y="3101975"/>
          <p14:tracePt t="18964" x="4511675" y="3086100"/>
          <p14:tracePt t="18972" x="4519613" y="3062288"/>
          <p14:tracePt t="18980" x="4519613" y="3054350"/>
          <p14:tracePt t="18988" x="4519613" y="3038475"/>
          <p14:tracePt t="18996" x="4511675" y="3022600"/>
          <p14:tracePt t="19004" x="4495800" y="3006725"/>
          <p14:tracePt t="19013" x="4471988" y="2990850"/>
          <p14:tracePt t="19020" x="4464050" y="2982913"/>
          <p14:tracePt t="19028" x="4440238" y="2974975"/>
          <p14:tracePt t="19036" x="4424363" y="2974975"/>
          <p14:tracePt t="19042" x="4392613" y="2974975"/>
          <p14:tracePt t="19050" x="4368800" y="2990850"/>
          <p14:tracePt t="19058" x="4337050" y="3006725"/>
          <p14:tracePt t="19066" x="4313238" y="3022600"/>
          <p14:tracePt t="19074" x="4305300" y="3038475"/>
          <p14:tracePt t="19082" x="4289425" y="3054350"/>
          <p14:tracePt t="19090" x="4281488" y="3062288"/>
          <p14:tracePt t="19098" x="4273550" y="3062288"/>
          <p14:tracePt t="19106" x="4273550" y="3070225"/>
          <p14:tracePt t="19115" x="4273550" y="3086100"/>
          <p14:tracePt t="19128" x="4273550" y="3101975"/>
          <p14:tracePt t="19136" x="4281488" y="3109913"/>
          <p14:tracePt t="19144" x="4297363" y="3117850"/>
          <p14:tracePt t="19158" x="4305300" y="3125788"/>
          <p14:tracePt t="19160" x="4329113" y="3133725"/>
          <p14:tracePt t="19168" x="4360863" y="3133725"/>
          <p14:tracePt t="19176" x="4400550" y="3141663"/>
          <p14:tracePt t="19184" x="4432300" y="3141663"/>
          <p14:tracePt t="19192" x="4464050" y="3141663"/>
          <p14:tracePt t="19200" x="4487863" y="3141663"/>
          <p14:tracePt t="19208" x="4503738" y="3141663"/>
          <p14:tracePt t="19216" x="4519613" y="3141663"/>
          <p14:tracePt t="19222" x="4535488" y="3133725"/>
          <p14:tracePt t="19250" x="4543425" y="3125788"/>
          <p14:tracePt t="19274" x="4543425" y="3117850"/>
          <p14:tracePt t="19290" x="4543425" y="3109913"/>
          <p14:tracePt t="19298" x="4543425" y="3101975"/>
          <p14:tracePt t="19306" x="4527550" y="3086100"/>
          <p14:tracePt t="19312" x="4519613" y="3086100"/>
          <p14:tracePt t="19320" x="4503738" y="3078163"/>
          <p14:tracePt t="19328" x="4487863" y="3078163"/>
          <p14:tracePt t="19336" x="4479925" y="3078163"/>
          <p14:tracePt t="19344" x="4464050" y="3078163"/>
          <p14:tracePt t="19352" x="4448175" y="3078163"/>
          <p14:tracePt t="19360" x="4432300" y="3078163"/>
          <p14:tracePt t="19368" x="4424363" y="3086100"/>
          <p14:tracePt t="19376" x="4416425" y="3094038"/>
          <p14:tracePt t="19384" x="4408488" y="3101975"/>
          <p14:tracePt t="19430" x="4408488" y="3109913"/>
          <p14:tracePt t="19454" x="4416425" y="3117850"/>
          <p14:tracePt t="19462" x="4424363" y="3125788"/>
          <p14:tracePt t="19470" x="4432300" y="3125788"/>
          <p14:tracePt t="19478" x="4448175" y="3125788"/>
          <p14:tracePt t="19486" x="4456113" y="3125788"/>
          <p14:tracePt t="19492" x="4471988" y="3125788"/>
          <p14:tracePt t="19500" x="4487863" y="3125788"/>
          <p14:tracePt t="19516" x="4495800" y="3125788"/>
          <p14:tracePt t="19528" x="4503738" y="3125788"/>
          <p14:tracePt t="19630" x="4495800" y="3125788"/>
          <p14:tracePt t="19638" x="4495800" y="3133725"/>
          <p14:tracePt t="19708" x="4495800" y="3141663"/>
          <p14:tracePt t="19716" x="4495800" y="3149600"/>
          <p14:tracePt t="19732" x="4503738" y="3157538"/>
          <p14:tracePt t="19740" x="4519613" y="3165475"/>
          <p14:tracePt t="19748" x="4527550" y="3165475"/>
          <p14:tracePt t="19756" x="4543425" y="3165475"/>
          <p14:tracePt t="19764" x="4559300" y="3165475"/>
          <p14:tracePt t="19770" x="4567238" y="3157538"/>
          <p14:tracePt t="19778" x="4576763" y="3157538"/>
          <p14:tracePt t="19786" x="4584700" y="3149600"/>
          <p14:tracePt t="19794" x="4592638" y="3141663"/>
          <p14:tracePt t="19806" x="4592638" y="3133725"/>
          <p14:tracePt t="19831" x="4592638" y="3125788"/>
          <p14:tracePt t="19842" x="4592638" y="3117850"/>
          <p14:tracePt t="19850" x="4576763" y="3109913"/>
          <p14:tracePt t="19864" x="4559300" y="3109913"/>
          <p14:tracePt t="19872" x="4543425" y="3101975"/>
          <p14:tracePt t="19880" x="4535488" y="3101975"/>
          <p14:tracePt t="19888" x="4519613" y="3101975"/>
          <p14:tracePt t="19896" x="4503738" y="3101975"/>
          <p14:tracePt t="19904" x="4495800" y="3101975"/>
          <p14:tracePt t="19912" x="4479925" y="3101975"/>
          <p14:tracePt t="19920" x="4464050" y="3109913"/>
          <p14:tracePt t="19928" x="4456113" y="3109913"/>
          <p14:tracePt t="19936" x="4456113" y="3117850"/>
          <p14:tracePt t="20448" x="4440238" y="3109913"/>
          <p14:tracePt t="20456" x="4384675" y="3086100"/>
          <p14:tracePt t="20464" x="4329113" y="3046413"/>
          <p14:tracePt t="20472" x="4265613" y="2990850"/>
          <p14:tracePt t="20481" x="4200525" y="2943225"/>
          <p14:tracePt t="20488" x="4137025" y="2886075"/>
          <p14:tracePt t="20496" x="4081463" y="2854325"/>
          <p14:tracePt t="20502" x="4017963" y="2838450"/>
          <p14:tracePt t="20510" x="3962400" y="2806700"/>
          <p14:tracePt t="20518" x="3898900" y="2790825"/>
          <p14:tracePt t="20526" x="3843338" y="2767013"/>
          <p14:tracePt t="20534" x="3810000" y="2751138"/>
          <p14:tracePt t="20542" x="3778250" y="2743200"/>
          <p14:tracePt t="20550" x="3746500" y="2735263"/>
          <p14:tracePt t="20558" x="3722688" y="2727325"/>
          <p14:tracePt t="20566" x="3706813" y="2719388"/>
          <p14:tracePt t="20574" x="3698875" y="2719388"/>
          <p14:tracePt t="20582" x="3683000" y="2719388"/>
          <p14:tracePt t="20588" x="3667125" y="2711450"/>
          <p14:tracePt t="20596" x="3651250" y="2711450"/>
          <p14:tracePt t="20604" x="3643313" y="2711450"/>
          <p14:tracePt t="20612" x="3627438" y="2703513"/>
          <p14:tracePt t="20620" x="3611563" y="2703513"/>
          <p14:tracePt t="20628" x="3603625" y="2703513"/>
          <p14:tracePt t="20636" x="3587750" y="2695575"/>
          <p14:tracePt t="20644" x="3571875" y="2695575"/>
          <p14:tracePt t="20652" x="3571875" y="2687638"/>
          <p14:tracePt t="20660" x="3556000" y="2679700"/>
          <p14:tracePt t="20668" x="3548063" y="2679700"/>
          <p14:tracePt t="20676" x="3548063" y="2671763"/>
          <p14:tracePt t="20682" x="3532188" y="2663825"/>
          <p14:tracePt t="20690" x="3516313" y="2655888"/>
          <p14:tracePt t="20698" x="3508375" y="2655888"/>
          <p14:tracePt t="20706" x="3492500" y="2647950"/>
          <p14:tracePt t="20714" x="3484563" y="2647950"/>
          <p14:tracePt t="20722" x="3476625" y="2647950"/>
          <p14:tracePt t="20739" x="3459163" y="2647950"/>
          <p14:tracePt t="20746" x="3451225" y="2647950"/>
          <p14:tracePt t="20754" x="3443288" y="2647950"/>
          <p14:tracePt t="20762" x="3427413" y="2647950"/>
          <p14:tracePt t="20768" x="3419475" y="2647950"/>
          <p14:tracePt t="20776" x="3403600" y="2647950"/>
          <p14:tracePt t="20784" x="3387725" y="2647950"/>
          <p14:tracePt t="20792" x="3379788" y="2647950"/>
          <p14:tracePt t="20800" x="3363913" y="2647950"/>
          <p14:tracePt t="20808" x="3348038" y="2647950"/>
          <p14:tracePt t="20816" x="3340100" y="2647950"/>
          <p14:tracePt t="20824" x="3324225" y="2647950"/>
          <p14:tracePt t="20832" x="3308350" y="2647950"/>
          <p14:tracePt t="20840" x="3300413" y="2647950"/>
          <p14:tracePt t="20848" x="3284538" y="2647950"/>
          <p14:tracePt t="20854" x="3276600" y="2647950"/>
          <p14:tracePt t="20871" x="3260725" y="2640013"/>
          <p14:tracePt t="20878" x="3252788" y="2640013"/>
          <p14:tracePt t="20894" x="3244850" y="2640013"/>
          <p14:tracePt t="20902" x="3236913" y="2640013"/>
          <p14:tracePt t="20910" x="3228975" y="2640013"/>
          <p14:tracePt t="20948" x="3221038" y="2640013"/>
          <p14:tracePt t="20958" x="3213100" y="2632075"/>
          <p14:tracePt t="20966" x="3205163" y="2632075"/>
          <p14:tracePt t="21134" x="3205163" y="2624138"/>
          <p14:tracePt t="21150" x="3213100" y="2624138"/>
          <p14:tracePt t="21156" x="3221038" y="2624138"/>
          <p14:tracePt t="21180" x="3228975" y="2624138"/>
          <p14:tracePt t="21192" x="3236913" y="2624138"/>
          <p14:tracePt t="21200" x="3244850" y="2624138"/>
          <p14:tracePt t="21208" x="3252788" y="2632075"/>
          <p14:tracePt t="21216" x="3268663" y="2640013"/>
          <p14:tracePt t="21224" x="3276600" y="2640013"/>
          <p14:tracePt t="21232" x="3292475" y="2647950"/>
          <p14:tracePt t="21240" x="3308350" y="2655888"/>
          <p14:tracePt t="21246" x="3324225" y="2663825"/>
          <p14:tracePt t="21254" x="3332163" y="2671763"/>
          <p14:tracePt t="21262" x="3348038" y="2687638"/>
          <p14:tracePt t="21270" x="3363913" y="2687638"/>
          <p14:tracePt t="21278" x="3379788" y="2695575"/>
          <p14:tracePt t="21286" x="3387725" y="2695575"/>
          <p14:tracePt t="21294" x="3403600" y="2703513"/>
          <p14:tracePt t="21302" x="3419475" y="2703513"/>
          <p14:tracePt t="21310" x="3427413" y="2703513"/>
          <p14:tracePt t="21318" x="3443288" y="2711450"/>
          <p14:tracePt t="21326" x="3459163" y="2711450"/>
          <p14:tracePt t="21334" x="3476625" y="2719388"/>
          <p14:tracePt t="21350" x="3484563" y="2719388"/>
          <p14:tracePt t="21355" x="3492500" y="2727325"/>
          <p14:tracePt t="21365" x="3500438" y="2727325"/>
          <p14:tracePt t="21372" x="3516313" y="2735263"/>
          <p14:tracePt t="21380" x="3532188" y="2735263"/>
          <p14:tracePt t="21389" x="3540125" y="2743200"/>
          <p14:tracePt t="21396" x="3548063" y="2743200"/>
          <p14:tracePt t="21404" x="3563938" y="2743200"/>
          <p14:tracePt t="21412" x="3571875" y="2751138"/>
          <p14:tracePt t="21420" x="3587750" y="2767013"/>
          <p14:tracePt t="21426" x="3595688" y="2767013"/>
          <p14:tracePt t="21434" x="3611563" y="2774950"/>
          <p14:tracePt t="21442" x="3619500" y="2782888"/>
          <p14:tracePt t="21451" x="3635375" y="2790825"/>
          <p14:tracePt t="21458" x="3643313" y="2790825"/>
          <p14:tracePt t="21466" x="3651250" y="2798763"/>
          <p14:tracePt t="21474" x="3659188" y="2806700"/>
          <p14:tracePt t="21482" x="3675063" y="2806700"/>
          <p14:tracePt t="21490" x="3683000" y="2806700"/>
          <p14:tracePt t="21498" x="3698875" y="2806700"/>
          <p14:tracePt t="21506" x="3714750" y="2814638"/>
          <p14:tracePt t="21512" x="3722688" y="2814638"/>
          <p14:tracePt t="21520" x="3738563" y="2814638"/>
          <p14:tracePt t="21528" x="3754438" y="2822575"/>
          <p14:tracePt t="21537" x="3770313" y="2822575"/>
          <p14:tracePt t="21552" x="3786188" y="2830513"/>
          <p14:tracePt t="21560" x="3802063" y="2838450"/>
          <p14:tracePt t="21568" x="3810000" y="2846388"/>
          <p14:tracePt t="21576" x="3817938" y="2854325"/>
          <p14:tracePt t="21584" x="3833813" y="2862263"/>
          <p14:tracePt t="21592" x="3851275" y="2870200"/>
          <p14:tracePt t="21600" x="3859213" y="2878138"/>
          <p14:tracePt t="21608" x="3875088" y="2886075"/>
          <p14:tracePt t="21614" x="3890963" y="2894013"/>
          <p14:tracePt t="21622" x="3906838" y="2901950"/>
          <p14:tracePt t="21630" x="3914775" y="2909888"/>
          <p14:tracePt t="21639" x="3930650" y="2909888"/>
          <p14:tracePt t="21646" x="3946525" y="2919413"/>
          <p14:tracePt t="21654" x="3954463" y="2919413"/>
          <p14:tracePt t="21662" x="3970338" y="2919413"/>
          <p14:tracePt t="21670" x="3986213" y="2927350"/>
          <p14:tracePt t="21678" x="3994150" y="2927350"/>
          <p14:tracePt t="21686" x="4017963" y="2927350"/>
          <p14:tracePt t="21694" x="4033838" y="2927350"/>
          <p14:tracePt t="21701" x="4041775" y="2927350"/>
          <p14:tracePt t="21710" x="4057650" y="2927350"/>
          <p14:tracePt t="21716" x="4073525" y="2935288"/>
          <p14:tracePt t="21724" x="4081463" y="2935288"/>
          <p14:tracePt t="21732" x="4097338" y="2943225"/>
          <p14:tracePt t="21740" x="4113213" y="2943225"/>
          <p14:tracePt t="21748" x="4121150" y="2951163"/>
          <p14:tracePt t="21764" x="4129088" y="2959100"/>
          <p14:tracePt t="21772" x="4144963" y="2967038"/>
          <p14:tracePt t="21780" x="4152900" y="2974975"/>
          <p14:tracePt t="21788" x="4168775" y="2982913"/>
          <p14:tracePt t="21794" x="4184650" y="2990850"/>
          <p14:tracePt t="21802" x="4200525" y="2990850"/>
          <p14:tracePt t="21810" x="4210050" y="2998788"/>
          <p14:tracePt t="21818" x="4225925" y="2998788"/>
          <p14:tracePt t="21826" x="4241800" y="3006725"/>
          <p14:tracePt t="21834" x="4241800" y="3014663"/>
          <p14:tracePt t="21842" x="4257675" y="3014663"/>
          <p14:tracePt t="21850" x="4273550" y="3014663"/>
          <p14:tracePt t="21858" x="4281488" y="3022600"/>
          <p14:tracePt t="21866" x="4289425" y="3022600"/>
          <p14:tracePt t="21878" x="4297363" y="3022600"/>
          <p14:tracePt t="21884" x="4297363" y="3030538"/>
          <p14:tracePt t="21916" x="4305300" y="3030538"/>
          <p14:tracePt t="21936" x="4313238" y="3038475"/>
          <p14:tracePt t="21944" x="4321175" y="3054350"/>
          <p14:tracePt t="21952" x="4337050" y="3054350"/>
          <p14:tracePt t="21960" x="4337050" y="3070225"/>
          <p14:tracePt t="21966" x="4344988" y="3078163"/>
          <p14:tracePt t="21974" x="4352925" y="3086100"/>
          <p14:tracePt t="21982" x="4360863" y="3086100"/>
          <p14:tracePt t="22030" x="4368800" y="3094038"/>
          <p14:tracePt t="22038" x="4368800" y="3101975"/>
          <p14:tracePt t="22046" x="4384675" y="3109913"/>
          <p14:tracePt t="22081" x="4392613" y="3109913"/>
          <p14:tracePt t="22308" x="4392613" y="3117850"/>
          <p14:tracePt t="22346" x="4400550" y="3125788"/>
          <p14:tracePt t="22354" x="4416425" y="3133725"/>
          <p14:tracePt t="22362" x="4424363" y="3141663"/>
          <p14:tracePt t="22370" x="4440238" y="3157538"/>
          <p14:tracePt t="22378" x="4456113" y="3165475"/>
          <p14:tracePt t="22386" x="4471988" y="3173413"/>
          <p14:tracePt t="22394" x="4479925" y="3189288"/>
          <p14:tracePt t="22402" x="4495800" y="3197225"/>
          <p14:tracePt t="22411" x="4511675" y="3205163"/>
          <p14:tracePt t="22422" x="4519613" y="3205163"/>
          <p14:tracePt t="22512" x="4519613" y="3197225"/>
          <p14:tracePt t="22520" x="4519613" y="3189288"/>
          <p14:tracePt t="22526" x="4519613" y="3173413"/>
          <p14:tracePt t="22534" x="4519613" y="3157538"/>
          <p14:tracePt t="22543" x="4519613" y="3149600"/>
          <p14:tracePt t="22550" x="4519613" y="3133725"/>
          <p14:tracePt t="22558" x="4519613" y="3117850"/>
          <p14:tracePt t="22566" x="4511675" y="3117850"/>
          <p14:tracePt t="22574" x="4503738" y="3101975"/>
          <p14:tracePt t="22590" x="4503738" y="3094038"/>
          <p14:tracePt t="22598" x="4495800" y="3094038"/>
          <p14:tracePt t="22606" x="4479925" y="3086100"/>
          <p14:tracePt t="22612" x="4471988" y="3086100"/>
          <p14:tracePt t="22620" x="4464050" y="3078163"/>
          <p14:tracePt t="22628" x="4448175" y="3070225"/>
          <p14:tracePt t="22636" x="4440238" y="3070225"/>
          <p14:tracePt t="22644" x="4432300" y="3062288"/>
          <p14:tracePt t="22652" x="4416425" y="3062288"/>
          <p14:tracePt t="22660" x="4408488" y="3062288"/>
          <p14:tracePt t="22668" x="4392613" y="3062288"/>
          <p14:tracePt t="22676" x="4376738" y="3062288"/>
          <p14:tracePt t="22758" x="4376738" y="3070225"/>
          <p14:tracePt t="22782" x="4384675" y="3086100"/>
          <p14:tracePt t="22790" x="4400550" y="3094038"/>
          <p14:tracePt t="22796" x="4408488" y="3094038"/>
          <p14:tracePt t="22806" x="4424363" y="3101975"/>
          <p14:tracePt t="22812" x="4440238" y="3101975"/>
          <p14:tracePt t="22820" x="4448175" y="3101975"/>
          <p14:tracePt t="22828" x="4464050" y="3101975"/>
          <p14:tracePt t="22844" x="4471988" y="3101975"/>
          <p14:tracePt t="22918" x="4471988" y="3094038"/>
          <p14:tracePt t="22934" x="4456113" y="3094038"/>
          <p14:tracePt t="22942" x="4448175" y="3094038"/>
          <p14:tracePt t="22950" x="4432300" y="3094038"/>
          <p14:tracePt t="22958" x="4424363" y="3094038"/>
          <p14:tracePt t="22974" x="4416425" y="3094038"/>
          <p14:tracePt t="25194" x="4408488" y="3094038"/>
          <p14:tracePt t="25268" x="4400550" y="3101975"/>
          <p14:tracePt t="25470" x="4408488" y="3094038"/>
          <p14:tracePt t="25478" x="4424363" y="3094038"/>
          <p14:tracePt t="25487" x="4432300" y="3086100"/>
          <p14:tracePt t="25494" x="4448175" y="3078163"/>
          <p14:tracePt t="25502" x="4464050" y="3062288"/>
          <p14:tracePt t="25510" x="4479925" y="3046413"/>
          <p14:tracePt t="25518" x="4487863" y="3030538"/>
          <p14:tracePt t="25526" x="4543425" y="3022600"/>
          <p14:tracePt t="25534" x="4600575" y="3006725"/>
          <p14:tracePt t="25542" x="4664075" y="2998788"/>
          <p14:tracePt t="25550" x="4735513" y="2974975"/>
          <p14:tracePt t="25558" x="4806950" y="2951163"/>
          <p14:tracePt t="25566" x="4886325" y="2935288"/>
          <p14:tracePt t="25572" x="4943475" y="2927350"/>
          <p14:tracePt t="25580" x="5006975" y="2901950"/>
          <p14:tracePt t="25588" x="5062538" y="2894013"/>
          <p14:tracePt t="25597" x="5118100" y="2886075"/>
          <p14:tracePt t="25603" x="5165725" y="2862263"/>
          <p14:tracePt t="25612" x="5213350" y="2846388"/>
          <p14:tracePt t="25620" x="5245100" y="2830513"/>
          <p14:tracePt t="25628" x="5292725" y="2814638"/>
          <p14:tracePt t="25637" x="5326063" y="2798763"/>
          <p14:tracePt t="25644" x="5349875" y="2782888"/>
          <p14:tracePt t="25652" x="5365750" y="2774950"/>
          <p14:tracePt t="25658" x="5373688" y="2767013"/>
          <p14:tracePt t="25666" x="5381625" y="2767013"/>
          <p14:tracePt t="25808" x="5373688" y="2774950"/>
          <p14:tracePt t="25816" x="5357813" y="2790825"/>
          <p14:tracePt t="25824" x="5334000" y="2814638"/>
          <p14:tracePt t="25832" x="5292725" y="2838450"/>
          <p14:tracePt t="25838" x="5237163" y="2862263"/>
          <p14:tracePt t="25846" x="5165725" y="2894013"/>
          <p14:tracePt t="25853" x="5102225" y="2927350"/>
          <p14:tracePt t="25862" x="5030788" y="2951163"/>
          <p14:tracePt t="25870" x="4959350" y="2974975"/>
          <p14:tracePt t="25878" x="4902200" y="2990850"/>
          <p14:tracePt t="25887" x="4846638" y="3014663"/>
          <p14:tracePt t="25894" x="4799013" y="3030538"/>
          <p14:tracePt t="25902" x="4775200" y="3046413"/>
          <p14:tracePt t="25910" x="4743450" y="3054350"/>
          <p14:tracePt t="25918" x="4711700" y="3062288"/>
          <p14:tracePt t="25926" x="4687888" y="3070225"/>
          <p14:tracePt t="25932" x="4656138" y="3086100"/>
          <p14:tracePt t="25940" x="4616450" y="3094038"/>
          <p14:tracePt t="25948" x="4567238" y="3117850"/>
          <p14:tracePt t="25956" x="4511675" y="3125788"/>
          <p14:tracePt t="25964" x="4464050" y="3133725"/>
          <p14:tracePt t="25972" x="4424363" y="3133725"/>
          <p14:tracePt t="25980" x="4376738" y="3133725"/>
          <p14:tracePt t="25988" x="4352925" y="3141663"/>
          <p14:tracePt t="25996" x="4329113" y="3141663"/>
          <p14:tracePt t="26003" x="4313238" y="3141663"/>
          <p14:tracePt t="26012" x="4305300" y="3141663"/>
          <p14:tracePt t="26352" x="4305300" y="3133725"/>
          <p14:tracePt t="26360" x="4313238" y="3133725"/>
          <p14:tracePt t="26368" x="4321175" y="3125788"/>
          <p14:tracePt t="26376" x="4337050" y="3109913"/>
          <p14:tracePt t="26384" x="4360863" y="3101975"/>
          <p14:tracePt t="26392" x="4392613" y="3094038"/>
          <p14:tracePt t="26398" x="4416425" y="3078163"/>
          <p14:tracePt t="26406" x="4471988" y="3070225"/>
          <p14:tracePt t="26414" x="4527550" y="3054350"/>
          <p14:tracePt t="26422" x="4584700" y="3038475"/>
          <p14:tracePt t="26430" x="4632325" y="3030538"/>
          <p14:tracePt t="26438" x="4687888" y="3014663"/>
          <p14:tracePt t="26446" x="4735513" y="3006725"/>
          <p14:tracePt t="26454" x="4775200" y="2998788"/>
          <p14:tracePt t="26462" x="4830763" y="2982913"/>
          <p14:tracePt t="26470" x="4894263" y="2967038"/>
          <p14:tracePt t="26478" x="4951413" y="2959100"/>
          <p14:tracePt t="26487" x="5006975" y="2951163"/>
          <p14:tracePt t="26492" x="5062538" y="2927350"/>
          <p14:tracePt t="26500" x="5126038" y="2909888"/>
          <p14:tracePt t="26508" x="5181600" y="2886075"/>
          <p14:tracePt t="26516" x="5229225" y="2870200"/>
          <p14:tracePt t="26524" x="5284788" y="2846388"/>
          <p14:tracePt t="26532" x="5349875" y="2830513"/>
          <p14:tracePt t="26540" x="5389563" y="2814638"/>
          <p14:tracePt t="26548" x="5429250" y="2798763"/>
          <p14:tracePt t="26556" x="5461000" y="2774950"/>
          <p14:tracePt t="26564" x="5484813" y="2767013"/>
          <p14:tracePt t="26572" x="5508625" y="2759075"/>
          <p14:tracePt t="26580" x="5516563" y="2751138"/>
          <p14:tracePt t="26587" x="5532438" y="2743200"/>
          <p14:tracePt t="26594" x="5548313" y="2735263"/>
          <p14:tracePt t="26602" x="5564188" y="2735263"/>
          <p14:tracePt t="26611" x="5572125" y="2727325"/>
          <p14:tracePt t="26618" x="5588000" y="2727325"/>
          <p14:tracePt t="26626" x="5603875" y="2719388"/>
          <p14:tracePt t="26634" x="5619750" y="2711450"/>
          <p14:tracePt t="26642" x="5643563" y="2703513"/>
          <p14:tracePt t="26650" x="5700713" y="2695575"/>
          <p14:tracePt t="26658" x="5740400" y="2687638"/>
          <p14:tracePt t="26666" x="5803900" y="2679700"/>
          <p14:tracePt t="26672" x="5843588" y="2663825"/>
          <p14:tracePt t="26680" x="5907088" y="2647950"/>
          <p14:tracePt t="26688" x="5962650" y="2632075"/>
          <p14:tracePt t="26696" x="6018213" y="2608263"/>
          <p14:tracePt t="26704" x="6051550" y="2600325"/>
          <p14:tracePt t="26712" x="6075363" y="2592388"/>
          <p14:tracePt t="26720" x="6099175" y="2584450"/>
          <p14:tracePt t="26728" x="6122988" y="2566988"/>
          <p14:tracePt t="26737" x="6138863" y="2559050"/>
          <p14:tracePt t="26744" x="6146800" y="2551113"/>
          <p14:tracePt t="26752" x="6162675" y="2543175"/>
          <p14:tracePt t="26760" x="6178550" y="2535238"/>
          <p14:tracePt t="26766" x="6186488" y="2535238"/>
          <p14:tracePt t="26776" x="6186488" y="2527300"/>
          <p14:tracePt t="26782" x="6202363" y="2519363"/>
          <p14:tracePt t="26790" x="6210300" y="2511425"/>
          <p14:tracePt t="26798" x="6218238" y="2503488"/>
          <p14:tracePt t="26806" x="6234113" y="2503488"/>
          <p14:tracePt t="26814" x="6257925" y="2495550"/>
          <p14:tracePt t="26822" x="6273800" y="2487613"/>
          <p14:tracePt t="26830" x="6281738" y="2479675"/>
          <p14:tracePt t="26838" x="6297613" y="2471738"/>
          <p14:tracePt t="26846" x="6321425" y="2455863"/>
          <p14:tracePt t="26855" x="6337300" y="2447925"/>
          <p14:tracePt t="26862" x="6345238" y="2439988"/>
          <p14:tracePt t="26870" x="6353175" y="2439988"/>
          <p14:tracePt t="26876" x="6361113" y="2439988"/>
          <p14:tracePt t="26886" x="6369050" y="2432050"/>
          <p14:tracePt t="26892" x="6376988" y="2432050"/>
          <p14:tracePt t="26901" x="6384925" y="2424113"/>
          <p14:tracePt t="26908" x="6392863" y="2424113"/>
          <p14:tracePt t="26916" x="6392863" y="2416175"/>
          <p14:tracePt t="27542" x="6402388" y="2416175"/>
          <p14:tracePt t="27553" x="6410325" y="2416175"/>
          <p14:tracePt t="27561" x="6418263" y="2416175"/>
          <p14:tracePt t="27578" x="6426200" y="2416175"/>
          <p14:tracePt t="27590" x="6434138" y="2416175"/>
          <p14:tracePt t="27660" x="6442075" y="2416175"/>
          <p14:tracePt t="28244" x="6450013" y="2416175"/>
          <p14:tracePt t="31361" x="6442075" y="2416175"/>
          <p14:tracePt t="31368" x="6426200" y="2416175"/>
          <p14:tracePt t="31376" x="6410325" y="2416175"/>
          <p14:tracePt t="31384" x="6402388" y="2408238"/>
          <p14:tracePt t="31392" x="6369050" y="2408238"/>
          <p14:tracePt t="31400" x="6345238" y="2408238"/>
          <p14:tracePt t="31408" x="6329363" y="2400300"/>
          <p14:tracePt t="31416" x="6321425" y="2400300"/>
          <p14:tracePt t="31422" x="6313488" y="2400300"/>
          <p14:tracePt t="31474" x="6313488" y="2376488"/>
          <p14:tracePt t="31482" x="6313488" y="2344738"/>
          <p14:tracePt t="31490" x="6305550" y="2312988"/>
          <p14:tracePt t="31498" x="6305550" y="2289175"/>
          <p14:tracePt t="31506" x="6297613" y="2241550"/>
          <p14:tracePt t="31514" x="6289675" y="2184400"/>
          <p14:tracePt t="31520" x="6265863" y="2128838"/>
          <p14:tracePt t="31528" x="6249988" y="2065338"/>
          <p14:tracePt t="31536" x="6226175" y="2009775"/>
          <p14:tracePt t="31544" x="6202363" y="1946275"/>
          <p14:tracePt t="31552" x="6146800" y="1898650"/>
          <p14:tracePt t="31560" x="6091238" y="1857375"/>
          <p14:tracePt t="31568" x="6026150" y="1825625"/>
          <p14:tracePt t="31576" x="5970588" y="1809750"/>
          <p14:tracePt t="31584" x="5899150" y="1778000"/>
          <p14:tracePt t="31592" x="5811838" y="1754188"/>
          <p14:tracePt t="31600" x="5740400" y="1738313"/>
          <p14:tracePt t="31606" x="5667375" y="1714500"/>
          <p14:tracePt t="31614" x="5580063" y="1690688"/>
          <p14:tracePt t="31622" x="5500688" y="1674813"/>
          <p14:tracePt t="31630" x="5413375" y="1658938"/>
          <p14:tracePt t="31638" x="5334000" y="1658938"/>
          <p14:tracePt t="31646" x="5253038" y="1658938"/>
          <p14:tracePt t="31654" x="5165725" y="1658938"/>
          <p14:tracePt t="31662" x="5086350" y="1666875"/>
          <p14:tracePt t="31670" x="5006975" y="1674813"/>
          <p14:tracePt t="31678" x="4902200" y="1682750"/>
          <p14:tracePt t="31686" x="4783138" y="1706563"/>
          <p14:tracePt t="31694" x="4648200" y="1722438"/>
          <p14:tracePt t="31700" x="4511675" y="1746250"/>
          <p14:tracePt t="31708" x="4384675" y="1762125"/>
          <p14:tracePt t="31716" x="4249738" y="1785938"/>
          <p14:tracePt t="31724" x="4121150" y="1833563"/>
          <p14:tracePt t="31732" x="4010025" y="1865313"/>
          <p14:tracePt t="31741" x="3875088" y="1898650"/>
          <p14:tracePt t="31748" x="3762375" y="1938338"/>
          <p14:tracePt t="31756" x="3667125" y="1978025"/>
          <p14:tracePt t="31764" x="3563938" y="2025650"/>
          <p14:tracePt t="31772" x="3476625" y="2065338"/>
          <p14:tracePt t="31780" x="3403600" y="2105025"/>
          <p14:tracePt t="31786" x="3340100" y="2152650"/>
          <p14:tracePt t="31794" x="3276600" y="2216150"/>
          <p14:tracePt t="31803" x="3213100" y="2281238"/>
          <p14:tracePt t="31810" x="3141663" y="2352675"/>
          <p14:tracePt t="31818" x="3068638" y="2439988"/>
          <p14:tracePt t="31826" x="2989263" y="2543175"/>
          <p14:tracePt t="31834" x="2901950" y="2695575"/>
          <p14:tracePt t="31842" x="2830513" y="2830513"/>
          <p14:tracePt t="31850" x="2751138" y="2982913"/>
          <p14:tracePt t="31858" x="2678113" y="3141663"/>
          <p14:tracePt t="31867" x="2590800" y="3325813"/>
          <p14:tracePt t="31874" x="2527300" y="3500438"/>
          <p14:tracePt t="31882" x="2487613" y="3636963"/>
          <p14:tracePt t="31888" x="2455863" y="3748088"/>
          <p14:tracePt t="31896" x="2432050" y="3843338"/>
          <p14:tracePt t="31904" x="2424113" y="3930650"/>
          <p14:tracePt t="31912" x="2424113" y="4011613"/>
          <p14:tracePt t="31920" x="2447925" y="4098925"/>
          <p14:tracePt t="31929" x="2479675" y="4170363"/>
          <p14:tracePt t="31936" x="2543175" y="4233863"/>
          <p14:tracePt t="31944" x="2614613" y="4298950"/>
          <p14:tracePt t="31952" x="2709863" y="4362450"/>
          <p14:tracePt t="31960" x="2806700" y="4394200"/>
          <p14:tracePt t="31968" x="2933700" y="4433888"/>
          <p14:tracePt t="31974" x="3084513" y="4457700"/>
          <p14:tracePt t="31982" x="3252788" y="4457700"/>
          <p14:tracePt t="31990" x="3484563" y="4433888"/>
          <p14:tracePt t="31998" x="3698875" y="4402138"/>
          <p14:tracePt t="32006" x="3914775" y="4346575"/>
          <p14:tracePt t="32014" x="4089400" y="4298950"/>
          <p14:tracePt t="32022" x="4241800" y="4233863"/>
          <p14:tracePt t="32030" x="4352925" y="4178300"/>
          <p14:tracePt t="32038" x="4440238" y="4106863"/>
          <p14:tracePt t="32046" x="4527550" y="4027488"/>
          <p14:tracePt t="32054" x="4608513" y="3963988"/>
          <p14:tracePt t="32062" x="4656138" y="3898900"/>
          <p14:tracePt t="32068" x="4687888" y="3843338"/>
          <p14:tracePt t="32076" x="4703763" y="3795713"/>
          <p14:tracePt t="32085" x="4711700" y="3756025"/>
          <p14:tracePt t="32092" x="4711700" y="3724275"/>
          <p14:tracePt t="32101" x="4711700" y="3708400"/>
          <p14:tracePt t="32108" x="4711700" y="3692525"/>
          <p14:tracePt t="32116" x="4695825" y="3676650"/>
          <p14:tracePt t="32124" x="4679950" y="3668713"/>
          <p14:tracePt t="32132" x="4672013" y="3652838"/>
          <p14:tracePt t="32140" x="4664075" y="3644900"/>
          <p14:tracePt t="32153" x="4640263" y="3629025"/>
          <p14:tracePt t="32162" x="4624388" y="3629025"/>
          <p14:tracePt t="32170" x="4616450" y="3629025"/>
          <p14:tracePt t="32178" x="4600575" y="3629025"/>
          <p14:tracePt t="32186" x="4584700" y="3629025"/>
          <p14:tracePt t="32194" x="4576763" y="3636963"/>
          <p14:tracePt t="32202" x="4559300" y="3644900"/>
          <p14:tracePt t="32230" x="4559300" y="3652838"/>
          <p14:tracePt t="32260" x="4567238" y="3644900"/>
          <p14:tracePt t="32267" x="4584700" y="3636963"/>
          <p14:tracePt t="32276" x="4600575" y="3636963"/>
          <p14:tracePt t="32530" x="4600575" y="3629025"/>
          <p14:tracePt t="32542" x="4600575" y="3621088"/>
          <p14:tracePt t="32550" x="4559300" y="3563938"/>
          <p14:tracePt t="32558" x="4519613" y="3500438"/>
          <p14:tracePt t="32566" x="4487863" y="3444875"/>
          <p14:tracePt t="32574" x="4471988" y="3397250"/>
          <p14:tracePt t="32583" x="4448175" y="3365500"/>
          <p14:tracePt t="32590" x="4432300" y="3317875"/>
          <p14:tracePt t="32598" x="4416425" y="3270250"/>
          <p14:tracePt t="32606" x="4392613" y="3221038"/>
          <p14:tracePt t="32613" x="4376738" y="3189288"/>
          <p14:tracePt t="32620" x="4368800" y="3173413"/>
          <p14:tracePt t="32628" x="4360863" y="3149600"/>
          <p14:tracePt t="32636" x="4352925" y="3141663"/>
          <p14:tracePt t="32644" x="4344988" y="3125788"/>
          <p14:tracePt t="32652" x="4344988" y="3117850"/>
          <p14:tracePt t="32774" x="4344988" y="3125788"/>
          <p14:tracePt t="32796" x="4344988" y="3133725"/>
          <p14:tracePt t="32804" x="4344988" y="3141663"/>
          <p14:tracePt t="32812" x="4352925" y="3149600"/>
          <p14:tracePt t="32832" x="4360863" y="3149600"/>
          <p14:tracePt t="32840" x="4360863" y="3157538"/>
          <p14:tracePt t="32848" x="4360863" y="3165475"/>
          <p14:tracePt t="32856" x="4368800" y="3165475"/>
          <p14:tracePt t="32872" x="4376738" y="3165475"/>
          <p14:tracePt t="32922" x="4376738" y="3173413"/>
          <p14:tracePt t="32938" x="4376738" y="3181350"/>
          <p14:tracePt t="33000" x="4368800" y="3189288"/>
          <p14:tracePt t="33020" x="4360863" y="3189288"/>
          <p14:tracePt t="33052" x="4352925" y="3189288"/>
          <p14:tracePt t="33068" x="4344988" y="3181350"/>
          <p14:tracePt t="33074" x="4337050" y="3173413"/>
          <p14:tracePt t="33082" x="4329113" y="3173413"/>
          <p14:tracePt t="33154" x="4329113" y="3165475"/>
          <p14:tracePt t="33164" x="4337050" y="3157538"/>
          <p14:tracePt t="33172" x="4337050" y="3149600"/>
          <p14:tracePt t="33181" x="4344988" y="3149600"/>
          <p14:tracePt t="33188" x="4360863" y="3149600"/>
          <p14:tracePt t="33196" x="4368800" y="3149600"/>
          <p14:tracePt t="33204" x="4384675" y="3141663"/>
          <p14:tracePt t="33212" x="4400550" y="3141663"/>
          <p14:tracePt t="33220" x="4424363" y="3133725"/>
          <p14:tracePt t="33228" x="4432300" y="3125788"/>
          <p14:tracePt t="33236" x="4448175" y="3125788"/>
          <p14:tracePt t="33244" x="4464050" y="3117850"/>
          <p14:tracePt t="33352" x="4456113" y="3117850"/>
          <p14:tracePt t="33663" x="4456113" y="3125788"/>
          <p14:tracePt t="33675" x="4440238" y="3125788"/>
          <p14:tracePt t="33682" x="4424363" y="3117850"/>
          <p14:tracePt t="33690" x="4400550" y="3101975"/>
          <p14:tracePt t="33698" x="4376738" y="3086100"/>
          <p14:tracePt t="33706" x="4368800" y="3070225"/>
          <p14:tracePt t="33714" x="4352925" y="3054350"/>
          <p14:tracePt t="33720" x="4337050" y="3038475"/>
          <p14:tracePt t="33728" x="4321175" y="3022600"/>
          <p14:tracePt t="33736" x="4305300" y="3022600"/>
          <p14:tracePt t="33744" x="4297363" y="3014663"/>
          <p14:tracePt t="33752" x="4289425" y="3006725"/>
          <p14:tracePt t="33760" x="4281488" y="3006725"/>
          <p14:tracePt t="33769" x="4273550" y="2998788"/>
          <p14:tracePt t="33788" x="4265613" y="2998788"/>
          <p14:tracePt t="33796" x="4249738" y="2990850"/>
          <p14:tracePt t="33804" x="4241800" y="2990850"/>
          <p14:tracePt t="33810" x="4225925" y="2982913"/>
          <p14:tracePt t="33818" x="4210050" y="2967038"/>
          <p14:tracePt t="33826" x="4192588" y="2951163"/>
          <p14:tracePt t="33834" x="4184650" y="2935288"/>
          <p14:tracePt t="33842" x="4168775" y="2927350"/>
          <p14:tracePt t="33850" x="4152900" y="2919413"/>
          <p14:tracePt t="33858" x="4137025" y="2909888"/>
          <p14:tracePt t="33867" x="4121150" y="2901950"/>
          <p14:tracePt t="33874" x="4113213" y="2894013"/>
          <p14:tracePt t="33882" x="4105275" y="2886075"/>
          <p14:tracePt t="33890" x="4097338" y="2878138"/>
          <p14:tracePt t="33896" x="4089400" y="2870200"/>
          <p14:tracePt t="33904" x="4081463" y="2862263"/>
          <p14:tracePt t="33912" x="4065588" y="2854325"/>
          <p14:tracePt t="33920" x="4049713" y="2838450"/>
          <p14:tracePt t="33928" x="4025900" y="2830513"/>
          <p14:tracePt t="33936" x="4017963" y="2830513"/>
          <p14:tracePt t="33944" x="4002088" y="2822575"/>
          <p14:tracePt t="33952" x="3978275" y="2814638"/>
          <p14:tracePt t="33960" x="3954463" y="2806700"/>
          <p14:tracePt t="33968" x="3946525" y="2806700"/>
          <p14:tracePt t="33976" x="3930650" y="2798763"/>
          <p14:tracePt t="33984" x="3914775" y="2798763"/>
          <p14:tracePt t="33991" x="3906838" y="2798763"/>
          <p14:tracePt t="33998" x="3890963" y="2798763"/>
          <p14:tracePt t="34006" x="3875088" y="2798763"/>
          <p14:tracePt t="34014" x="3867150" y="2798763"/>
          <p14:tracePt t="34022" x="3851275" y="2798763"/>
          <p14:tracePt t="34030" x="3833813" y="2806700"/>
          <p14:tracePt t="34038" x="3802063" y="2822575"/>
          <p14:tracePt t="34046" x="3778250" y="2830513"/>
          <p14:tracePt t="34054" x="3754438" y="2846388"/>
          <p14:tracePt t="34062" x="3746500" y="2846388"/>
          <p14:tracePt t="34070" x="3730625" y="2862263"/>
          <p14:tracePt t="34078" x="3706813" y="2870200"/>
          <p14:tracePt t="34083" x="3690938" y="2878138"/>
          <p14:tracePt t="34092" x="3690938" y="2886075"/>
          <p14:tracePt t="34100" x="3675063" y="2894013"/>
          <p14:tracePt t="34108" x="3667125" y="2894013"/>
          <p14:tracePt t="34124" x="3651250" y="2901950"/>
          <p14:tracePt t="34132" x="3643313" y="2909888"/>
          <p14:tracePt t="34152" x="3627438" y="2919413"/>
          <p14:tracePt t="34156" x="3611563" y="2927350"/>
          <p14:tracePt t="34164" x="3603625" y="2935288"/>
          <p14:tracePt t="34172" x="3603625" y="2943225"/>
          <p14:tracePt t="34179" x="3587750" y="2943225"/>
          <p14:tracePt t="34186" x="3579813" y="2943225"/>
          <p14:tracePt t="34202" x="3571875" y="2943225"/>
          <p14:tracePt t="34210" x="3556000" y="2951163"/>
          <p14:tracePt t="34218" x="3548063" y="2951163"/>
          <p14:tracePt t="34226" x="3532188" y="2959100"/>
          <p14:tracePt t="34235" x="3516313" y="2959100"/>
          <p14:tracePt t="34254" x="3508375" y="2959100"/>
          <p14:tracePt t="34262" x="3500438" y="2959100"/>
          <p14:tracePt t="34268" x="3492500" y="2959100"/>
          <p14:tracePt t="34276" x="3476625" y="2951163"/>
          <p14:tracePt t="34284" x="3467100" y="2943225"/>
          <p14:tracePt t="34292" x="3451225" y="2927350"/>
          <p14:tracePt t="34300" x="3443288" y="2909888"/>
          <p14:tracePt t="34308" x="3427413" y="2901950"/>
          <p14:tracePt t="34317" x="3411538" y="2886075"/>
          <p14:tracePt t="34324" x="3403600" y="2870200"/>
          <p14:tracePt t="34332" x="3395663" y="2862263"/>
          <p14:tracePt t="34348" x="3387725" y="2846388"/>
          <p14:tracePt t="34356" x="3387725" y="2838450"/>
          <p14:tracePt t="34364" x="3379788" y="2830513"/>
          <p14:tracePt t="34372" x="3363913" y="2830513"/>
          <p14:tracePt t="34386" x="3348038" y="2830513"/>
          <p14:tracePt t="34394" x="3340100" y="2830513"/>
          <p14:tracePt t="34402" x="3324225" y="2830513"/>
          <p14:tracePt t="34410" x="3308350" y="2838450"/>
          <p14:tracePt t="34418" x="3292475" y="2846388"/>
          <p14:tracePt t="34426" x="3276600" y="2854325"/>
          <p14:tracePt t="34433" x="3268663" y="2862263"/>
          <p14:tracePt t="34442" x="3252788" y="2878138"/>
          <p14:tracePt t="34450" x="3236913" y="2894013"/>
          <p14:tracePt t="34458" x="3221038" y="2901950"/>
          <p14:tracePt t="34467" x="3197225" y="2919413"/>
          <p14:tracePt t="34472" x="3173413" y="2935288"/>
          <p14:tracePt t="34480" x="3165475" y="2951163"/>
          <p14:tracePt t="34488" x="3149600" y="2967038"/>
          <p14:tracePt t="34496" x="3133725" y="2982913"/>
          <p14:tracePt t="34504" x="3109913" y="3006725"/>
          <p14:tracePt t="34512" x="3084513" y="3030538"/>
          <p14:tracePt t="34520" x="3060700" y="3062288"/>
          <p14:tracePt t="34528" x="3044825" y="3086100"/>
          <p14:tracePt t="34536" x="3028950" y="3101975"/>
          <p14:tracePt t="34544" x="3013075" y="3117850"/>
          <p14:tracePt t="34552" x="2997200" y="3125788"/>
          <p14:tracePt t="34560" x="2997200" y="3133725"/>
          <p14:tracePt t="34566" x="2989263" y="3141663"/>
          <p14:tracePt t="34578" x="2989263" y="3149600"/>
          <p14:tracePt t="34590" x="2981325" y="3149600"/>
          <p14:tracePt t="34599" x="2973388" y="3165475"/>
          <p14:tracePt t="34606" x="2973388" y="3173413"/>
          <p14:tracePt t="34614" x="2973388" y="3181350"/>
          <p14:tracePt t="34622" x="2957513" y="3197225"/>
          <p14:tracePt t="34630" x="2941638" y="3213100"/>
          <p14:tracePt t="34638" x="2925763" y="3228975"/>
          <p14:tracePt t="34646" x="2909888" y="3244850"/>
          <p14:tracePt t="34654" x="2901950" y="3252788"/>
          <p14:tracePt t="34660" x="2886075" y="3270250"/>
          <p14:tracePt t="34668" x="2878138" y="3286125"/>
          <p14:tracePt t="34676" x="2862263" y="3302000"/>
          <p14:tracePt t="34684" x="2854325" y="3317875"/>
          <p14:tracePt t="34692" x="2838450" y="3325813"/>
          <p14:tracePt t="34700" x="2830513" y="3341688"/>
          <p14:tracePt t="34708" x="2830513" y="3357563"/>
          <p14:tracePt t="34716" x="2814638" y="3373438"/>
          <p14:tracePt t="34724" x="2806700" y="3381375"/>
          <p14:tracePt t="34732" x="2790825" y="3397250"/>
          <p14:tracePt t="34740" x="2782888" y="3413125"/>
          <p14:tracePt t="34746" x="2774950" y="3429000"/>
          <p14:tracePt t="34754" x="2767013" y="3436938"/>
          <p14:tracePt t="34762" x="2767013" y="3444875"/>
          <p14:tracePt t="34770" x="2759075" y="3452813"/>
          <p14:tracePt t="34778" x="2759075" y="3460750"/>
          <p14:tracePt t="34786" x="2751138" y="3476625"/>
          <p14:tracePt t="34794" x="2741613" y="3492500"/>
          <p14:tracePt t="34802" x="2733675" y="3508375"/>
          <p14:tracePt t="34810" x="2725738" y="3516313"/>
          <p14:tracePt t="34818" x="2725738" y="3532188"/>
          <p14:tracePt t="34826" x="2717800" y="3548063"/>
          <p14:tracePt t="34834" x="2709863" y="3556000"/>
          <p14:tracePt t="34848" x="2701925" y="3571875"/>
          <p14:tracePt t="34856" x="2693988" y="3587750"/>
          <p14:tracePt t="34864" x="2686050" y="3605213"/>
          <p14:tracePt t="34872" x="2686050" y="3613150"/>
          <p14:tracePt t="34884" x="2670175" y="3629025"/>
          <p14:tracePt t="34888" x="2662238" y="3644900"/>
          <p14:tracePt t="34896" x="2646363" y="3660775"/>
          <p14:tracePt t="34904" x="2630488" y="3668713"/>
          <p14:tracePt t="34912" x="2622550" y="3676650"/>
          <p14:tracePt t="35002" x="2622550" y="3668713"/>
          <p14:tracePt t="35010" x="2622550" y="3629025"/>
          <p14:tracePt t="35018" x="2622550" y="3587750"/>
          <p14:tracePt t="35024" x="2622550" y="3524250"/>
          <p14:tracePt t="35032" x="2630488" y="3468688"/>
          <p14:tracePt t="35040" x="2630488" y="3413125"/>
          <p14:tracePt t="35048" x="2638425" y="3357563"/>
          <p14:tracePt t="35056" x="2638425" y="3302000"/>
          <p14:tracePt t="35064" x="2654300" y="3244850"/>
          <p14:tracePt t="35072" x="2670175" y="3197225"/>
          <p14:tracePt t="35080" x="2678113" y="3141663"/>
          <p14:tracePt t="35088" x="2693988" y="3094038"/>
          <p14:tracePt t="35096" x="2701925" y="3054350"/>
          <p14:tracePt t="35104" x="2725738" y="3014663"/>
          <p14:tracePt t="35110" x="2741613" y="2982913"/>
          <p14:tracePt t="35118" x="2759075" y="2951163"/>
          <p14:tracePt t="35126" x="2774950" y="2919413"/>
          <p14:tracePt t="35134" x="2790825" y="2870200"/>
          <p14:tracePt t="35142" x="2806700" y="2846388"/>
          <p14:tracePt t="35150" x="2822575" y="2822575"/>
          <p14:tracePt t="35158" x="2838450" y="2790825"/>
          <p14:tracePt t="35166" x="2854325" y="2759075"/>
          <p14:tracePt t="35174" x="2886075" y="2719388"/>
          <p14:tracePt t="35182" x="2909888" y="2687638"/>
          <p14:tracePt t="35190" x="2949575" y="2647950"/>
          <p14:tracePt t="35198" x="2981325" y="2616200"/>
          <p14:tracePt t="35206" x="3021013" y="2584450"/>
          <p14:tracePt t="35212" x="3028950" y="2566988"/>
          <p14:tracePt t="35220" x="3052763" y="2551113"/>
          <p14:tracePt t="35228" x="3068638" y="2535238"/>
          <p14:tracePt t="35236" x="3084513" y="2519363"/>
          <p14:tracePt t="35244" x="3100388" y="2503488"/>
          <p14:tracePt t="35252" x="3117850" y="2487613"/>
          <p14:tracePt t="35260" x="3125788" y="2479675"/>
          <p14:tracePt t="35268" x="3141663" y="2463800"/>
          <p14:tracePt t="35276" x="3157538" y="2455863"/>
          <p14:tracePt t="35284" x="3173413" y="2439988"/>
          <p14:tracePt t="35292" x="3189288" y="2424113"/>
          <p14:tracePt t="35298" x="3213100" y="2408238"/>
          <p14:tracePt t="35306" x="3244850" y="2392363"/>
          <p14:tracePt t="35314" x="3284538" y="2376488"/>
          <p14:tracePt t="35322" x="3332163" y="2360613"/>
          <p14:tracePt t="35331" x="3395663" y="2336800"/>
          <p14:tracePt t="35338" x="3451225" y="2320925"/>
          <p14:tracePt t="35346" x="3508375" y="2297113"/>
          <p14:tracePt t="35354" x="3571875" y="2281238"/>
          <p14:tracePt t="35362" x="3627438" y="2257425"/>
          <p14:tracePt t="35370" x="3683000" y="2241550"/>
          <p14:tracePt t="35378" x="3730625" y="2224088"/>
          <p14:tracePt t="35386" x="3786188" y="2208213"/>
          <p14:tracePt t="35392" x="3833813" y="2192338"/>
          <p14:tracePt t="35399" x="3867150" y="2184400"/>
          <p14:tracePt t="35408" x="3898900" y="2176463"/>
          <p14:tracePt t="35416" x="3930650" y="2168525"/>
          <p14:tracePt t="35424" x="3946525" y="2168525"/>
          <p14:tracePt t="35432" x="3970338" y="2152650"/>
          <p14:tracePt t="35441" x="4002088" y="2144713"/>
          <p14:tracePt t="35448" x="4041775" y="2128838"/>
          <p14:tracePt t="35456" x="4081463" y="2112963"/>
          <p14:tracePt t="35464" x="4113213" y="2097088"/>
          <p14:tracePt t="35472" x="4168775" y="2073275"/>
          <p14:tracePt t="35478" x="4217988" y="2057400"/>
          <p14:tracePt t="35486" x="4241800" y="2041525"/>
          <p14:tracePt t="35494" x="4257675" y="2025650"/>
          <p14:tracePt t="35502" x="4257675" y="2017713"/>
          <p14:tracePt t="35510" x="4265613" y="2017713"/>
          <p14:tracePt t="35632" x="4257675" y="2017713"/>
          <p14:tracePt t="35640" x="4241800" y="2025650"/>
          <p14:tracePt t="35648" x="4225925" y="2033588"/>
          <p14:tracePt t="35656" x="4210050" y="2049463"/>
          <p14:tracePt t="35664" x="4200525" y="2065338"/>
          <p14:tracePt t="35670" x="4184650" y="2073275"/>
          <p14:tracePt t="35678" x="4168775" y="2089150"/>
          <p14:tracePt t="35686" x="4152900" y="2097088"/>
          <p14:tracePt t="35694" x="4137025" y="2112963"/>
          <p14:tracePt t="35702" x="4113213" y="2128838"/>
          <p14:tracePt t="35710" x="4105275" y="2144713"/>
          <p14:tracePt t="35718" x="4057650" y="2160588"/>
          <p14:tracePt t="35726" x="4025900" y="2176463"/>
          <p14:tracePt t="35734" x="3994150" y="2192338"/>
          <p14:tracePt t="35742" x="3946525" y="2224088"/>
          <p14:tracePt t="35751" x="3883025" y="2241550"/>
          <p14:tracePt t="35758" x="3843338" y="2265363"/>
          <p14:tracePt t="35764" x="3794125" y="2281238"/>
          <p14:tracePt t="35772" x="3746500" y="2297113"/>
          <p14:tracePt t="35780" x="3690938" y="2320925"/>
          <p14:tracePt t="35788" x="3627438" y="2336800"/>
          <p14:tracePt t="35796" x="3579813" y="2368550"/>
          <p14:tracePt t="35804" x="3540125" y="2384425"/>
          <p14:tracePt t="35812" x="3476625" y="2416175"/>
          <p14:tracePt t="35820" x="3419475" y="2432050"/>
          <p14:tracePt t="35828" x="3371850" y="2463800"/>
          <p14:tracePt t="35836" x="3324225" y="2495550"/>
          <p14:tracePt t="35844" x="3276600" y="2519363"/>
          <p14:tracePt t="35850" x="3228975" y="2551113"/>
          <p14:tracePt t="35858" x="3189288" y="2576513"/>
          <p14:tracePt t="35866" x="3157538" y="2600325"/>
          <p14:tracePt t="35874" x="3133725" y="2616200"/>
          <p14:tracePt t="35882" x="3117850" y="2640013"/>
          <p14:tracePt t="35890" x="3084513" y="2663825"/>
          <p14:tracePt t="35898" x="3052763" y="2703513"/>
          <p14:tracePt t="35906" x="3028950" y="2751138"/>
          <p14:tracePt t="35914" x="2989263" y="2798763"/>
          <p14:tracePt t="35923" x="2965450" y="2830513"/>
          <p14:tracePt t="35930" x="2933700" y="2878138"/>
          <p14:tracePt t="35936" x="2909888" y="2919413"/>
          <p14:tracePt t="35944" x="2886075" y="2967038"/>
          <p14:tracePt t="35952" x="2870200" y="2998788"/>
          <p14:tracePt t="35960" x="2854325" y="3046413"/>
          <p14:tracePt t="35968" x="2838450" y="3078163"/>
          <p14:tracePt t="35976" x="2822575" y="3125788"/>
          <p14:tracePt t="35984" x="2798763" y="3165475"/>
          <p14:tracePt t="35993" x="2782888" y="3228975"/>
          <p14:tracePt t="36000" x="2759075" y="3286125"/>
          <p14:tracePt t="36008" x="2741613" y="3333750"/>
          <p14:tracePt t="36016" x="2725738" y="3381375"/>
          <p14:tracePt t="36024" x="2701925" y="3436938"/>
          <p14:tracePt t="36030" x="2686050" y="3484563"/>
          <p14:tracePt t="36038" x="2678113" y="3524250"/>
          <p14:tracePt t="36046" x="2654300" y="3571875"/>
          <p14:tracePt t="36054" x="2646363" y="3605213"/>
          <p14:tracePt t="36062" x="2630488" y="3636963"/>
          <p14:tracePt t="36070" x="2622550" y="3668713"/>
          <p14:tracePt t="36078" x="2606675" y="3708400"/>
          <p14:tracePt t="36086" x="2598738" y="3724275"/>
          <p14:tracePt t="36094" x="2590800" y="3740150"/>
          <p14:tracePt t="36102" x="2582863" y="3771900"/>
          <p14:tracePt t="36110" x="2574925" y="3795713"/>
          <p14:tracePt t="36118" x="2574925" y="3819525"/>
          <p14:tracePt t="36124" x="2559050" y="3835400"/>
          <p14:tracePt t="36133" x="2551113" y="3851275"/>
          <p14:tracePt t="36140" x="2543175" y="3867150"/>
          <p14:tracePt t="36148" x="2535238" y="3883025"/>
          <p14:tracePt t="36166" x="2511425" y="3906838"/>
          <p14:tracePt t="36172" x="2503488" y="3922713"/>
          <p14:tracePt t="36181" x="2503488" y="3938588"/>
          <p14:tracePt t="36188" x="2487613" y="3956050"/>
          <p14:tracePt t="36196" x="2471738" y="3963988"/>
          <p14:tracePt t="36204" x="2463800" y="3979863"/>
          <p14:tracePt t="36212" x="2455863" y="3987800"/>
          <p14:tracePt t="36218" x="2455863" y="3995738"/>
          <p14:tracePt t="36226" x="2447925" y="4003675"/>
          <p14:tracePt t="36234" x="2439988" y="4011613"/>
          <p14:tracePt t="36242" x="2432050" y="4019550"/>
          <p14:tracePt t="36250" x="2424113" y="4027488"/>
          <p14:tracePt t="36258" x="2416175" y="4035425"/>
          <p14:tracePt t="36266" x="2416175" y="4043363"/>
          <p14:tracePt t="36274" x="2408238" y="4043363"/>
          <p14:tracePt t="36500" x="2408238" y="4027488"/>
          <p14:tracePt t="36508" x="2416175" y="4011613"/>
          <p14:tracePt t="36516" x="2432050" y="3979863"/>
          <p14:tracePt t="36524" x="2439988" y="3930650"/>
          <p14:tracePt t="36532" x="2463800" y="3875088"/>
          <p14:tracePt t="36540" x="2471738" y="3827463"/>
          <p14:tracePt t="36548" x="2479675" y="3771900"/>
          <p14:tracePt t="36556" x="2495550" y="3716338"/>
          <p14:tracePt t="36564" x="2519363" y="3644900"/>
          <p14:tracePt t="36572" x="2527300" y="3556000"/>
          <p14:tracePt t="36580" x="2551113" y="3468688"/>
          <p14:tracePt t="36588" x="2574925" y="3389313"/>
          <p14:tracePt t="36596" x="2590800" y="3294063"/>
          <p14:tracePt t="36602" x="2614613" y="3205163"/>
          <p14:tracePt t="36611" x="2638425" y="3117850"/>
          <p14:tracePt t="36618" x="2654300" y="3046413"/>
          <p14:tracePt t="36626" x="2678113" y="2967038"/>
          <p14:tracePt t="36634" x="2709863" y="2894013"/>
          <p14:tracePt t="36642" x="2741613" y="2822575"/>
          <p14:tracePt t="36650" x="2759075" y="2751138"/>
          <p14:tracePt t="36658" x="2782888" y="2687638"/>
          <p14:tracePt t="36666" x="2798763" y="2632075"/>
          <p14:tracePt t="36674" x="2814638" y="2584450"/>
          <p14:tracePt t="36682" x="2838450" y="2535238"/>
          <p14:tracePt t="36690" x="2854325" y="2503488"/>
          <p14:tracePt t="36696" x="2862263" y="2479675"/>
          <p14:tracePt t="36704" x="2878138" y="2463800"/>
          <p14:tracePt t="36721" x="2878138" y="2447925"/>
          <p14:tracePt t="36732" x="2878138" y="2439988"/>
          <p14:tracePt t="36748" x="2886075" y="2439988"/>
          <p14:tracePt t="36834" x="2901950" y="2432050"/>
          <p14:tracePt t="36854" x="2909888" y="2432050"/>
          <p14:tracePt t="36862" x="2925763" y="2432050"/>
          <p14:tracePt t="36886" x="2933700" y="2432050"/>
          <p14:tracePt t="36928" x="2941638" y="2432050"/>
          <p14:tracePt t="36940" x="2949575" y="2432050"/>
          <p14:tracePt t="36948" x="2949575" y="2439988"/>
          <p14:tracePt t="36956" x="2965450" y="2455863"/>
          <p14:tracePt t="36964" x="2981325" y="2463800"/>
          <p14:tracePt t="36972" x="2997200" y="2479675"/>
          <p14:tracePt t="36980" x="3028950" y="2495550"/>
          <p14:tracePt t="36988" x="3052763" y="2511425"/>
          <p14:tracePt t="36994" x="3092450" y="2527300"/>
          <p14:tracePt t="37002" x="3141663" y="2551113"/>
          <p14:tracePt t="37010" x="3189288" y="2566988"/>
          <p14:tracePt t="37018" x="3228975" y="2584450"/>
          <p14:tracePt t="37026" x="3292475" y="2608263"/>
          <p14:tracePt t="37034" x="3348038" y="2624138"/>
          <p14:tracePt t="37042" x="3411538" y="2647950"/>
          <p14:tracePt t="37050" x="3467100" y="2663825"/>
          <p14:tracePt t="37058" x="3540125" y="2687638"/>
          <p14:tracePt t="37066" x="3619500" y="2703513"/>
          <p14:tracePt t="37075" x="3706813" y="2727325"/>
          <p14:tracePt t="37082" x="3794125" y="2751138"/>
          <p14:tracePt t="37088" x="3875088" y="2759075"/>
          <p14:tracePt t="37096" x="3938588" y="2774950"/>
          <p14:tracePt t="37104" x="4010025" y="2798763"/>
          <p14:tracePt t="37112" x="4065588" y="2814638"/>
          <p14:tracePt t="37120" x="4113213" y="2838450"/>
          <p14:tracePt t="37128" x="4168775" y="2854325"/>
          <p14:tracePt t="37149" x="4273550" y="2894013"/>
          <p14:tracePt t="37152" x="4337050" y="2909888"/>
          <p14:tracePt t="37160" x="4376738" y="2935288"/>
          <p14:tracePt t="37168" x="4424363" y="2951163"/>
          <p14:tracePt t="37174" x="4471988" y="2967038"/>
          <p14:tracePt t="37184" x="4519613" y="2982913"/>
          <p14:tracePt t="37190" x="4551363" y="2998788"/>
          <p14:tracePt t="37199" x="4559300" y="3006725"/>
          <p14:tracePt t="37206" x="4584700" y="3006725"/>
          <p14:tracePt t="37214" x="4600575" y="3006725"/>
          <p14:tracePt t="37222" x="4616450" y="3014663"/>
          <p14:tracePt t="37230" x="4624388" y="3022600"/>
          <p14:tracePt t="37238" x="4632325" y="3022600"/>
          <p14:tracePt t="37246" x="4640263" y="3022600"/>
          <p14:tracePt t="37317" x="4640263" y="3030538"/>
          <p14:tracePt t="37328" x="4632325" y="3030538"/>
          <p14:tracePt t="37336" x="4592638" y="3022600"/>
          <p14:tracePt t="37344" x="4535488" y="2998788"/>
          <p14:tracePt t="37352" x="4448175" y="2982913"/>
          <p14:tracePt t="37358" x="4376738" y="2951163"/>
          <p14:tracePt t="37366" x="4289425" y="2919413"/>
          <p14:tracePt t="37374" x="4200525" y="2870200"/>
          <p14:tracePt t="37382" x="4113213" y="2838450"/>
          <p14:tracePt t="37390" x="4041775" y="2806700"/>
          <p14:tracePt t="37399" x="3986213" y="2790825"/>
          <p14:tracePt t="37406" x="3938588" y="2774950"/>
          <p14:tracePt t="37414" x="3906838" y="2743200"/>
          <p14:tracePt t="37422" x="3867150" y="2727325"/>
          <p14:tracePt t="37430" x="3859213" y="2711450"/>
          <p14:tracePt t="37438" x="3843338" y="2695575"/>
          <p14:tracePt t="37446" x="3825875" y="2687638"/>
          <p14:tracePt t="37454" x="3810000" y="2671763"/>
          <p14:tracePt t="37460" x="3786188" y="2655888"/>
          <p14:tracePt t="37468" x="3762375" y="2640013"/>
          <p14:tracePt t="37476" x="3754438" y="2624138"/>
          <p14:tracePt t="37484" x="3738563" y="2616200"/>
          <p14:tracePt t="37492" x="3722688" y="2600325"/>
          <p14:tracePt t="37500" x="3706813" y="2600325"/>
          <p14:tracePt t="37508" x="3698875" y="2600325"/>
          <p14:tracePt t="37516" x="3683000" y="2600325"/>
          <p14:tracePt t="37524" x="3675063" y="2592388"/>
          <p14:tracePt t="37582" x="3683000" y="2592388"/>
          <p14:tracePt t="37590" x="3706813" y="2600325"/>
          <p14:tracePt t="37598" x="3770313" y="2632075"/>
          <p14:tracePt t="37606" x="3825875" y="2663825"/>
          <p14:tracePt t="37614" x="3890963" y="2679700"/>
          <p14:tracePt t="37622" x="3946525" y="2703513"/>
          <p14:tracePt t="37631" x="3978275" y="2719388"/>
          <p14:tracePt t="37636" x="4017963" y="2735263"/>
          <p14:tracePt t="37646" x="4025900" y="2743200"/>
          <p14:tracePt t="37652" x="4033838" y="2751138"/>
          <p14:tracePt t="37672" x="4041775" y="2751138"/>
          <p14:tracePt t="37734" x="4041775" y="2743200"/>
          <p14:tracePt t="37742" x="4033838" y="2735263"/>
          <p14:tracePt t="37758" x="4025900" y="2727325"/>
          <p14:tracePt t="37806" x="4025900" y="2719388"/>
          <p14:tracePt t="37814" x="4033838" y="2719388"/>
          <p14:tracePt t="37821" x="4073525" y="2719388"/>
          <p14:tracePt t="37828" x="4137025" y="2743200"/>
          <p14:tracePt t="37836" x="4192588" y="2759075"/>
          <p14:tracePt t="37844" x="4257675" y="2782888"/>
          <p14:tracePt t="37852" x="4337050" y="2790825"/>
          <p14:tracePt t="37860" x="4424363" y="2814638"/>
          <p14:tracePt t="37868" x="4495800" y="2830513"/>
          <p14:tracePt t="37876" x="4567238" y="2854325"/>
          <p14:tracePt t="37884" x="4640263" y="2870200"/>
          <p14:tracePt t="37892" x="4711700" y="2894013"/>
          <p14:tracePt t="37900" x="4791075" y="2919413"/>
          <p14:tracePt t="37908" x="4862513" y="2935288"/>
          <p14:tracePt t="37914" x="4933950" y="2959100"/>
          <p14:tracePt t="37922" x="5022850" y="2974975"/>
          <p14:tracePt t="37931" x="5118100" y="2974975"/>
          <p14:tracePt t="37938" x="5221288" y="2974975"/>
          <p14:tracePt t="37946" x="5349875" y="2951163"/>
          <p14:tracePt t="37954" x="5484813" y="2927350"/>
          <p14:tracePt t="37962" x="5595938" y="2909888"/>
          <p14:tracePt t="37970" x="5684838" y="2886075"/>
          <p14:tracePt t="37978" x="5764213" y="2862263"/>
          <p14:tracePt t="37986" x="5827713" y="2846388"/>
          <p14:tracePt t="37994" x="5883275" y="2822575"/>
          <p14:tracePt t="38000" x="5930900" y="2814638"/>
          <p14:tracePt t="38008" x="5946775" y="2806700"/>
          <p14:tracePt t="38016" x="5962650" y="2798763"/>
          <p14:tracePt t="38024" x="5970588" y="2798763"/>
          <p14:tracePt t="38032" x="5978525" y="2798763"/>
          <p14:tracePt t="38049" x="5978525" y="2790825"/>
          <p14:tracePt t="38056" x="5986463" y="2782888"/>
          <p14:tracePt t="38064" x="5994400" y="2767013"/>
          <p14:tracePt t="38072" x="6010275" y="2767013"/>
          <p14:tracePt t="38080" x="6026150" y="2751138"/>
          <p14:tracePt t="38088" x="6034088" y="2735263"/>
          <p14:tracePt t="38096" x="6075363" y="2719388"/>
          <p14:tracePt t="38102" x="6091238" y="2711450"/>
          <p14:tracePt t="38110" x="6122988" y="2695575"/>
          <p14:tracePt t="38118" x="6146800" y="2679700"/>
          <p14:tracePt t="38126" x="6162675" y="2663825"/>
          <p14:tracePt t="38134" x="6186488" y="2647950"/>
          <p14:tracePt t="38151" x="6218238" y="2624138"/>
          <p14:tracePt t="38158" x="6226175" y="2608263"/>
          <p14:tracePt t="38166" x="6242050" y="2600325"/>
          <p14:tracePt t="38174" x="6249988" y="2592388"/>
          <p14:tracePt t="38182" x="6257925" y="2584450"/>
          <p14:tracePt t="38188" x="6265863" y="2576513"/>
          <p14:tracePt t="38196" x="6281738" y="2566988"/>
          <p14:tracePt t="38204" x="6289675" y="2566988"/>
          <p14:tracePt t="38212" x="6289675" y="2559050"/>
          <p14:tracePt t="38228" x="6305550" y="2551113"/>
          <p14:tracePt t="38236" x="6321425" y="2551113"/>
          <p14:tracePt t="38244" x="6337300" y="2543175"/>
          <p14:tracePt t="38252" x="6345238" y="2535238"/>
          <p14:tracePt t="38259" x="6361113" y="2535238"/>
          <p14:tracePt t="38268" x="6376988" y="2527300"/>
          <p14:tracePt t="38274" x="6384925" y="2527300"/>
          <p14:tracePt t="38282" x="6402388" y="2519363"/>
          <p14:tracePt t="38290" x="6418263" y="2519363"/>
          <p14:tracePt t="38298" x="6434138" y="2511425"/>
          <p14:tracePt t="38306" x="6442075" y="2511425"/>
          <p14:tracePt t="38314" x="6457950" y="2503488"/>
          <p14:tracePt t="38322" x="6473825" y="2503488"/>
          <p14:tracePt t="38432" x="6465888" y="2503488"/>
          <p14:tracePt t="38440" x="6450013" y="2503488"/>
          <p14:tracePt t="38448" x="6442075" y="2511425"/>
          <p14:tracePt t="38456" x="6434138" y="2511425"/>
          <p14:tracePt t="38518" x="6426200" y="2511425"/>
          <p14:tracePt t="38542" x="6426200" y="2519363"/>
          <p14:tracePt t="38632" x="6418263" y="2519363"/>
          <p14:tracePt t="39086" x="6410325" y="2519363"/>
          <p14:tracePt t="39094" x="6392863" y="2495550"/>
          <p14:tracePt t="39102" x="6353175" y="2463800"/>
          <p14:tracePt t="39108" x="6289675" y="2432050"/>
          <p14:tracePt t="39116" x="6218238" y="2400300"/>
          <p14:tracePt t="39124" x="6130925" y="2368550"/>
          <p14:tracePt t="39132" x="6051550" y="2336800"/>
          <p14:tracePt t="39150" x="5875338" y="2273300"/>
          <p14:tracePt t="39156" x="5795963" y="2249488"/>
          <p14:tracePt t="39165" x="5716588" y="2216150"/>
          <p14:tracePt t="39172" x="5659438" y="2200275"/>
          <p14:tracePt t="39180" x="5603875" y="2176463"/>
          <p14:tracePt t="39188" x="5540375" y="2160588"/>
          <p14:tracePt t="39196" x="5500688" y="2152650"/>
          <p14:tracePt t="39202" x="5468938" y="2136775"/>
          <p14:tracePt t="39210" x="5421313" y="2136775"/>
          <p14:tracePt t="39218" x="5389563" y="2128838"/>
          <p14:tracePt t="39226" x="5357813" y="2128838"/>
          <p14:tracePt t="39234" x="5341938" y="2128838"/>
          <p14:tracePt t="39242" x="5318125" y="2128838"/>
          <p14:tracePt t="39250" x="5292725" y="2136775"/>
          <p14:tracePt t="39258" x="5268913" y="2144713"/>
          <p14:tracePt t="39266" x="5245100" y="2152650"/>
          <p14:tracePt t="39274" x="5229225" y="2168525"/>
          <p14:tracePt t="39282" x="5213350" y="2176463"/>
          <p14:tracePt t="39290" x="5197475" y="2192338"/>
          <p14:tracePt t="39296" x="5181600" y="2208213"/>
          <p14:tracePt t="39305" x="5157788" y="2224088"/>
          <p14:tracePt t="39312" x="5133975" y="2241550"/>
          <p14:tracePt t="39320" x="5102225" y="2257425"/>
          <p14:tracePt t="39328" x="5086350" y="2273300"/>
          <p14:tracePt t="39336" x="5078413" y="2281238"/>
          <p14:tracePt t="39344" x="5070475" y="2281238"/>
          <p14:tracePt t="39352" x="5070475" y="2289175"/>
          <p14:tracePt t="39360" x="5054600" y="2297113"/>
          <p14:tracePt t="39480" x="5054600" y="2289175"/>
          <p14:tracePt t="39488" x="5054600" y="2281238"/>
          <p14:tracePt t="39496" x="5054600" y="2265363"/>
          <p14:tracePt t="39520" x="5054600" y="2257425"/>
          <p14:tracePt t="39528" x="5054600" y="2249488"/>
          <p14:tracePt t="39544" x="5062538" y="2241550"/>
          <p14:tracePt t="39560" x="5062538" y="2233613"/>
          <p14:tracePt t="39566" x="5070475" y="2233613"/>
          <p14:tracePt t="39574" x="5070475" y="2224088"/>
          <p14:tracePt t="39594" x="5078413" y="2216150"/>
          <p14:tracePt t="39602" x="5086350" y="2208213"/>
          <p14:tracePt t="39611" x="5094288" y="2200275"/>
          <p14:tracePt t="39618" x="5110163" y="2200275"/>
          <p14:tracePt t="39626" x="5126038" y="2200275"/>
          <p14:tracePt t="39634" x="5133975" y="2200275"/>
          <p14:tracePt t="39642" x="5165725" y="2200275"/>
          <p14:tracePt t="39650" x="5189538" y="2216150"/>
          <p14:tracePt t="39658" x="5229225" y="2233613"/>
          <p14:tracePt t="39664" x="5284788" y="2273300"/>
          <p14:tracePt t="39672" x="5341938" y="2312988"/>
          <p14:tracePt t="39680" x="5405438" y="2360613"/>
          <p14:tracePt t="39688" x="5468938" y="2400300"/>
          <p14:tracePt t="39696" x="5500688" y="2432050"/>
          <p14:tracePt t="39704" x="5540375" y="2471738"/>
          <p14:tracePt t="39712" x="5556250" y="2503488"/>
          <p14:tracePt t="39720" x="5572125" y="2527300"/>
          <p14:tracePt t="39729" x="5588000" y="2543175"/>
          <p14:tracePt t="39737" x="5603875" y="2559050"/>
          <p14:tracePt t="39745" x="5611813" y="2576513"/>
          <p14:tracePt t="39752" x="5619750" y="2584450"/>
          <p14:tracePt t="39758" x="5627688" y="2592388"/>
          <p14:tracePt t="39767" x="5635625" y="2592388"/>
          <p14:tracePt t="39848" x="5627688" y="2584450"/>
          <p14:tracePt t="39856" x="5611813" y="2551113"/>
          <p14:tracePt t="39864" x="5595938" y="2527300"/>
          <p14:tracePt t="39872" x="5572125" y="2487613"/>
          <p14:tracePt t="39881" x="5540375" y="2463800"/>
          <p14:tracePt t="39889" x="5492750" y="2447925"/>
          <p14:tracePt t="39896" x="5468938" y="2432050"/>
          <p14:tracePt t="39904" x="5437188" y="2416175"/>
          <p14:tracePt t="39912" x="5421313" y="2400300"/>
          <p14:tracePt t="39921" x="5405438" y="2384425"/>
          <p14:tracePt t="39928" x="5389563" y="2368550"/>
          <p14:tracePt t="39934" x="5381625" y="2360613"/>
          <p14:tracePt t="39943" x="5373688" y="2344738"/>
          <p14:tracePt t="39950" x="5365750" y="2336800"/>
          <p14:tracePt t="39959" x="5365750" y="2328863"/>
          <p14:tracePt t="39966" x="5357813" y="2328863"/>
          <p14:tracePt t="39974" x="5357813" y="2312988"/>
          <p14:tracePt t="39982" x="5349875" y="2305050"/>
          <p14:tracePt t="40000" x="5349875" y="2297113"/>
          <p14:tracePt t="40006" x="5341938" y="2281238"/>
          <p14:tracePt t="40022" x="5341938" y="2273300"/>
          <p14:tracePt t="40030" x="5341938" y="2265363"/>
          <p14:tracePt t="40036" x="5341938" y="2257425"/>
          <p14:tracePt t="40044" x="5334000" y="2257425"/>
          <p14:tracePt t="40052" x="5334000" y="2249488"/>
          <p14:tracePt t="40060" x="5334000" y="2241550"/>
          <p14:tracePt t="40068" x="5326063" y="2241550"/>
          <p14:tracePt t="40076" x="5326063" y="2233613"/>
          <p14:tracePt t="40104" x="5326063" y="2224088"/>
          <p14:tracePt t="40113" x="5318125" y="2224088"/>
          <p14:tracePt t="40118" x="5310188" y="2216150"/>
          <p14:tracePt t="40136" x="5310188" y="2208213"/>
          <p14:tracePt t="40150" x="5310188" y="2200275"/>
          <p14:tracePt t="40158" x="5310188" y="2192338"/>
          <p14:tracePt t="40166" x="5300663" y="2192338"/>
          <p14:tracePt t="40174" x="5292725" y="2184400"/>
          <p14:tracePt t="40182" x="5284788" y="2176463"/>
          <p14:tracePt t="40190" x="5284788" y="2168525"/>
          <p14:tracePt t="40212" x="5276850" y="2160588"/>
          <p14:tracePt t="40296" x="5276850" y="2152650"/>
          <p14:tracePt t="40498" x="5268913" y="2152650"/>
          <p14:tracePt t="41838" x="5268913" y="2168525"/>
          <p14:tracePt t="41847" x="5284788" y="2241550"/>
          <p14:tracePt t="41855" x="5310188" y="2328863"/>
          <p14:tracePt t="41862" x="5334000" y="2408238"/>
          <p14:tracePt t="41870" x="5349875" y="2495550"/>
          <p14:tracePt t="41878" x="5373688" y="2584450"/>
          <p14:tracePt t="41884" x="5397500" y="2663825"/>
          <p14:tracePt t="41892" x="5413375" y="2751138"/>
          <p14:tracePt t="41900" x="5437188" y="2830513"/>
          <p14:tracePt t="41908" x="5445125" y="2919413"/>
          <p14:tracePt t="41916" x="5445125" y="2990850"/>
          <p14:tracePt t="41924" x="5445125" y="3038475"/>
          <p14:tracePt t="41932" x="5437188" y="3101975"/>
          <p14:tracePt t="41941" x="5413375" y="3149600"/>
          <p14:tracePt t="41948" x="5397500" y="3189288"/>
          <p14:tracePt t="41956" x="5381625" y="3213100"/>
          <p14:tracePt t="41963" x="5357813" y="3236913"/>
          <p14:tracePt t="41972" x="5326063" y="3252788"/>
          <p14:tracePt t="41978" x="5276850" y="3278188"/>
          <p14:tracePt t="41986" x="5221288" y="3294063"/>
          <p14:tracePt t="41994" x="5165725" y="3317875"/>
          <p14:tracePt t="42002" x="5094288" y="3333750"/>
          <p14:tracePt t="42010" x="5022850" y="3357563"/>
          <p14:tracePt t="42018" x="4933950" y="3365500"/>
          <p14:tracePt t="42026" x="4862513" y="3373438"/>
          <p14:tracePt t="42034" x="4767263" y="3373438"/>
          <p14:tracePt t="42042" x="4687888" y="3365500"/>
          <p14:tracePt t="42050" x="4600575" y="3349625"/>
          <p14:tracePt t="42058" x="4519613" y="3333750"/>
          <p14:tracePt t="42063" x="4448175" y="3333750"/>
          <p14:tracePt t="42072" x="4392613" y="3333750"/>
          <p14:tracePt t="42080" x="4337050" y="3333750"/>
          <p14:tracePt t="42088" x="4289425" y="3341688"/>
          <p14:tracePt t="42097" x="4273550" y="3357563"/>
          <p14:tracePt t="42104" x="4233863" y="3373438"/>
          <p14:tracePt t="42112" x="4217988" y="3389313"/>
          <p14:tracePt t="42120" x="4184650" y="3405188"/>
          <p14:tracePt t="42128" x="4144963" y="3421063"/>
          <p14:tracePt t="42136" x="4113213" y="3436938"/>
          <p14:tracePt t="42144" x="4097338" y="3444875"/>
          <p14:tracePt t="42163" x="4089400" y="3444875"/>
          <p14:tracePt t="42166" x="4081463" y="3444875"/>
          <p14:tracePt t="42206" x="4081463" y="3452813"/>
          <p14:tracePt t="42230" x="4073525" y="3452813"/>
          <p14:tracePt t="42244" x="4065588" y="3468688"/>
          <p14:tracePt t="42252" x="4065588" y="3484563"/>
          <p14:tracePt t="42260" x="4065588" y="3508375"/>
          <p14:tracePt t="42268" x="4081463" y="3524250"/>
          <p14:tracePt t="42276" x="4097338" y="3540125"/>
          <p14:tracePt t="42284" x="4121150" y="3563938"/>
          <p14:tracePt t="42292" x="4137025" y="3579813"/>
          <p14:tracePt t="42300" x="4152900" y="3595688"/>
          <p14:tracePt t="42308" x="4160838" y="3613150"/>
          <p14:tracePt t="42316" x="4168775" y="3613150"/>
          <p14:tracePt t="42324" x="4176713" y="3613150"/>
          <p14:tracePt t="42332" x="4184650" y="3613150"/>
          <p14:tracePt t="42354" x="4192588" y="3613150"/>
          <p14:tracePt t="42362" x="4200525" y="3621088"/>
          <p14:tracePt t="42378" x="4210050" y="3621088"/>
          <p14:tracePt t="42440" x="4225925" y="3605213"/>
          <p14:tracePt t="42448" x="4233863" y="3571875"/>
          <p14:tracePt t="42456" x="4249738" y="3540125"/>
          <p14:tracePt t="42464" x="4257675" y="3508375"/>
          <p14:tracePt t="42472" x="4257675" y="3460750"/>
          <p14:tracePt t="42480" x="4257675" y="3436938"/>
          <p14:tracePt t="42488" x="4257675" y="3389313"/>
          <p14:tracePt t="42497" x="4257675" y="3357563"/>
          <p14:tracePt t="42504" x="4257675" y="3341688"/>
          <p14:tracePt t="42512" x="4249738" y="3309938"/>
          <p14:tracePt t="42518" x="4241800" y="3286125"/>
          <p14:tracePt t="42526" x="4233863" y="3262313"/>
          <p14:tracePt t="42534" x="4233863" y="3236913"/>
          <p14:tracePt t="42542" x="4233863" y="3228975"/>
          <p14:tracePt t="42550" x="4225925" y="3213100"/>
          <p14:tracePt t="42558" x="4217988" y="3197225"/>
          <p14:tracePt t="42566" x="4217988" y="3189288"/>
          <p14:tracePt t="42574" x="4217988" y="3173413"/>
          <p14:tracePt t="42582" x="4210050" y="3157538"/>
          <p14:tracePt t="42590" x="4210050" y="3149600"/>
          <p14:tracePt t="42604" x="4210050" y="3133725"/>
          <p14:tracePt t="42621" x="4210050" y="3125788"/>
          <p14:tracePt t="42702" x="4210050" y="3117850"/>
          <p14:tracePt t="42718" x="4210050" y="3109913"/>
          <p14:tracePt t="42726" x="4200525" y="3094038"/>
          <p14:tracePt t="42734" x="4184650" y="3078163"/>
          <p14:tracePt t="42742" x="4168775" y="3046413"/>
          <p14:tracePt t="42750" x="4152900" y="3030538"/>
          <p14:tracePt t="42758" x="4129088" y="3014663"/>
          <p14:tracePt t="42766" x="4113213" y="2998788"/>
          <p14:tracePt t="42774" x="4105275" y="2982913"/>
          <p14:tracePt t="42782" x="4089400" y="2974975"/>
          <p14:tracePt t="42788" x="4073525" y="2959100"/>
          <p14:tracePt t="42796" x="4057650" y="2943225"/>
          <p14:tracePt t="42804" x="4041775" y="2927350"/>
          <p14:tracePt t="42812" x="4025900" y="2909888"/>
          <p14:tracePt t="42820" x="4017963" y="2901950"/>
          <p14:tracePt t="42828" x="4002088" y="2886075"/>
          <p14:tracePt t="42836" x="3986213" y="2870200"/>
          <p14:tracePt t="42844" x="3970338" y="2854325"/>
          <p14:tracePt t="42852" x="3954463" y="2838450"/>
          <p14:tracePt t="42860" x="3946525" y="2830513"/>
          <p14:tracePt t="42868" x="3930650" y="2822575"/>
          <p14:tracePt t="42876" x="3922713" y="2822575"/>
          <p14:tracePt t="42882" x="3914775" y="2822575"/>
          <p14:tracePt t="42962" x="3906838" y="2822575"/>
          <p14:tracePt t="42974" x="3898900" y="2822575"/>
          <p14:tracePt t="42980" x="3890963" y="2822575"/>
          <p14:tracePt t="43000" x="3883025" y="2822575"/>
          <p14:tracePt t="43008" x="3867150" y="2822575"/>
          <p14:tracePt t="43024" x="3859213" y="2814638"/>
          <p14:tracePt t="43032" x="3851275" y="2806700"/>
          <p14:tracePt t="43040" x="3843338" y="2806700"/>
          <p14:tracePt t="43048" x="3843338" y="2790825"/>
          <p14:tracePt t="43056" x="3833813" y="2782888"/>
          <p14:tracePt t="43064" x="3833813" y="2774950"/>
          <p14:tracePt t="43072" x="3825875" y="2767013"/>
          <p14:tracePt t="43080" x="3825875" y="2751138"/>
          <p14:tracePt t="43088" x="3817938" y="2735263"/>
          <p14:tracePt t="43096" x="3810000" y="2727325"/>
          <p14:tracePt t="43104" x="3810000" y="2711450"/>
          <p14:tracePt t="43112" x="3810000" y="2695575"/>
          <p14:tracePt t="43121" x="3810000" y="2687638"/>
          <p14:tracePt t="43128" x="3810000" y="2671763"/>
          <p14:tracePt t="43136" x="3810000" y="2655888"/>
          <p14:tracePt t="43152" x="3810000" y="2640013"/>
          <p14:tracePt t="43160" x="3802063" y="2624138"/>
          <p14:tracePt t="43168" x="3786188" y="2616200"/>
          <p14:tracePt t="43176" x="3778250" y="2600325"/>
          <p14:tracePt t="43184" x="3770313" y="2584450"/>
          <p14:tracePt t="43192" x="3762375" y="2566988"/>
          <p14:tracePt t="43201" x="3754438" y="2566988"/>
          <p14:tracePt t="43206" x="3746500" y="2551113"/>
          <p14:tracePt t="43214" x="3730625" y="2543175"/>
          <p14:tracePt t="43222" x="3722688" y="2527300"/>
          <p14:tracePt t="43229" x="3714750" y="2519363"/>
          <p14:tracePt t="43246" x="3714750" y="2511425"/>
          <p14:tracePt t="43262" x="3714750" y="2503488"/>
          <p14:tracePt t="43423" x="3706813" y="2503488"/>
          <p14:tracePt t="43438" x="3698875" y="2503488"/>
          <p14:tracePt t="43450" x="3698875" y="2511425"/>
          <p14:tracePt t="43458" x="3690938" y="2511425"/>
          <p14:tracePt t="43466" x="3690938" y="2527300"/>
          <p14:tracePt t="43474" x="3690938" y="2535238"/>
          <p14:tracePt t="43482" x="3690938" y="2543175"/>
          <p14:tracePt t="43490" x="3690938" y="2551113"/>
          <p14:tracePt t="43498" x="3690938" y="2559050"/>
          <p14:tracePt t="43512" x="3690938" y="2576513"/>
          <p14:tracePt t="43520" x="3690938" y="2584450"/>
          <p14:tracePt t="43528" x="3698875" y="2584450"/>
          <p14:tracePt t="43536" x="3706813" y="2592388"/>
          <p14:tracePt t="43544" x="3706813" y="2600325"/>
          <p14:tracePt t="43552" x="3714750" y="2608263"/>
          <p14:tracePt t="43580" x="3714750" y="2616200"/>
          <p14:tracePt t="43588" x="3722688" y="2624138"/>
          <p14:tracePt t="43596" x="3722688" y="2632075"/>
          <p14:tracePt t="43602" x="3730625" y="2640013"/>
          <p14:tracePt t="43610" x="3730625" y="2655888"/>
          <p14:tracePt t="43619" x="3738563" y="2671763"/>
          <p14:tracePt t="43626" x="3746500" y="2679700"/>
          <p14:tracePt t="43634" x="3746500" y="2695575"/>
          <p14:tracePt t="43643" x="3746500" y="2711450"/>
          <p14:tracePt t="43650" x="3746500" y="2719388"/>
          <p14:tracePt t="43658" x="3746500" y="2727325"/>
          <p14:tracePt t="43666" x="3746500" y="2743200"/>
          <p14:tracePt t="43674" x="3746500" y="2751138"/>
          <p14:tracePt t="43682" x="3738563" y="2767013"/>
          <p14:tracePt t="43688" x="3730625" y="2782888"/>
          <p14:tracePt t="43696" x="3730625" y="2790825"/>
          <p14:tracePt t="43704" x="3730625" y="2798763"/>
          <p14:tracePt t="43712" x="3722688" y="2806700"/>
          <p14:tracePt t="43732" x="3714750" y="2806700"/>
          <p14:tracePt t="43764" x="3714750" y="2814638"/>
          <p14:tracePt t="43772" x="3698875" y="2814638"/>
          <p14:tracePt t="43778" x="3690938" y="2814638"/>
          <p14:tracePt t="43786" x="3683000" y="2814638"/>
          <p14:tracePt t="43794" x="3667125" y="2814638"/>
          <p14:tracePt t="43802" x="3651250" y="2814638"/>
          <p14:tracePt t="43810" x="3635375" y="2814638"/>
          <p14:tracePt t="43818" x="3611563" y="2814638"/>
          <p14:tracePt t="43826" x="3579813" y="2814638"/>
          <p14:tracePt t="43834" x="3556000" y="2814638"/>
          <p14:tracePt t="43842" x="3516313" y="2814638"/>
          <p14:tracePt t="43850" x="3500438" y="2814638"/>
          <p14:tracePt t="43858" x="3467100" y="2814638"/>
          <p14:tracePt t="43865" x="3443288" y="2814638"/>
          <p14:tracePt t="43872" x="3427413" y="2814638"/>
          <p14:tracePt t="43880" x="3411538" y="2814638"/>
          <p14:tracePt t="43888" x="3403600" y="2814638"/>
          <p14:tracePt t="43896" x="3395663" y="2814638"/>
          <p14:tracePt t="43904" x="3387725" y="2814638"/>
          <p14:tracePt t="43925" x="3387725" y="2806700"/>
          <p14:tracePt t="43932" x="3387725" y="2798763"/>
          <p14:tracePt t="44010" x="3379788" y="2798763"/>
          <p14:tracePt t="44062" x="3379788" y="2790825"/>
          <p14:tracePt t="44079" x="3387725" y="2782888"/>
          <p14:tracePt t="44088" x="3395663" y="2782888"/>
          <p14:tracePt t="44096" x="3403600" y="2774950"/>
          <p14:tracePt t="44104" x="3411538" y="2767013"/>
          <p14:tracePt t="44113" x="3419475" y="2767013"/>
          <p14:tracePt t="44120" x="3435350" y="2759075"/>
          <p14:tracePt t="44128" x="3435350" y="2751138"/>
          <p14:tracePt t="44137" x="3451225" y="2743200"/>
          <p14:tracePt t="44148" x="3476625" y="2735263"/>
          <p14:tracePt t="44152" x="3484563" y="2727325"/>
          <p14:tracePt t="44161" x="3516313" y="2719388"/>
          <p14:tracePt t="44168" x="3563938" y="2703513"/>
          <p14:tracePt t="44174" x="3611563" y="2695575"/>
          <p14:tracePt t="44182" x="3651250" y="2687638"/>
          <p14:tracePt t="44190" x="3706813" y="2687638"/>
          <p14:tracePt t="44198" x="3762375" y="2687638"/>
          <p14:tracePt t="44207" x="3817938" y="2703513"/>
          <p14:tracePt t="44214" x="3883025" y="2711450"/>
          <p14:tracePt t="44223" x="3914775" y="2727325"/>
          <p14:tracePt t="44230" x="3962400" y="2743200"/>
          <p14:tracePt t="44239" x="4002088" y="2767013"/>
          <p14:tracePt t="44246" x="4041775" y="2782888"/>
          <p14:tracePt t="44254" x="4049713" y="2790825"/>
          <p14:tracePt t="44261" x="4057650" y="2790825"/>
          <p14:tracePt t="44269" x="4065588" y="2790825"/>
          <p14:tracePt t="44359" x="4049713" y="2790825"/>
          <p14:tracePt t="44366" x="4041775" y="2782888"/>
          <p14:tracePt t="44374" x="4010025" y="2767013"/>
          <p14:tracePt t="44382" x="3946525" y="2751138"/>
          <p14:tracePt t="44390" x="3890963" y="2735263"/>
          <p14:tracePt t="44398" x="3833813" y="2711450"/>
          <p14:tracePt t="44406" x="3770313" y="2695575"/>
          <p14:tracePt t="44414" x="3722688" y="2679700"/>
          <p14:tracePt t="44422" x="3683000" y="2655888"/>
          <p14:tracePt t="44430" x="3643313" y="2640013"/>
          <p14:tracePt t="44438" x="3627438" y="2624138"/>
          <p14:tracePt t="44444" x="3603625" y="2616200"/>
          <p14:tracePt t="44452" x="3587750" y="2616200"/>
          <p14:tracePt t="44460" x="3579813" y="2608263"/>
          <p14:tracePt t="44468" x="3579813" y="2600325"/>
          <p14:tracePt t="44488" x="3579813" y="2592388"/>
          <p14:tracePt t="44578" x="3587750" y="2592388"/>
          <p14:tracePt t="44586" x="3595688" y="2592388"/>
          <p14:tracePt t="44594" x="3619500" y="2592388"/>
          <p14:tracePt t="44602" x="3635375" y="2592388"/>
          <p14:tracePt t="44610" x="3659188" y="2608263"/>
          <p14:tracePt t="44618" x="3690938" y="2624138"/>
          <p14:tracePt t="44626" x="3714750" y="2632075"/>
          <p14:tracePt t="44632" x="3738563" y="2640013"/>
          <p14:tracePt t="44640" x="3754438" y="2647950"/>
          <p14:tracePt t="44648" x="3770313" y="2655888"/>
          <p14:tracePt t="44656" x="3786188" y="2663825"/>
          <p14:tracePt t="44664" x="3794125" y="2671763"/>
          <p14:tracePt t="44672" x="3802063" y="2679700"/>
          <p14:tracePt t="44688" x="3810000" y="2679700"/>
          <p14:tracePt t="44696" x="3810000" y="2687638"/>
          <p14:tracePt t="44712" x="3810000" y="2695575"/>
          <p14:tracePt t="44754" x="3810000" y="2703513"/>
          <p14:tracePt t="44762" x="3802063" y="2711450"/>
          <p14:tracePt t="44770" x="3794125" y="2719388"/>
          <p14:tracePt t="44779" x="3778250" y="2727325"/>
          <p14:tracePt t="44786" x="3754438" y="2727325"/>
          <p14:tracePt t="44794" x="3730625" y="2727325"/>
          <p14:tracePt t="44802" x="3698875" y="2727325"/>
          <p14:tracePt t="44808" x="3675063" y="2727325"/>
          <p14:tracePt t="44816" x="3651250" y="2719388"/>
          <p14:tracePt t="44824" x="3627438" y="2703513"/>
          <p14:tracePt t="44832" x="3603625" y="2695575"/>
          <p14:tracePt t="44840" x="3587750" y="2679700"/>
          <p14:tracePt t="44848" x="3579813" y="2663825"/>
          <p14:tracePt t="44856" x="3563938" y="2655888"/>
          <p14:tracePt t="44864" x="3556000" y="2647950"/>
          <p14:tracePt t="44872" x="3548063" y="2640013"/>
          <p14:tracePt t="44884" x="3548063" y="2632075"/>
          <p14:tracePt t="44942" x="3548063" y="2624138"/>
          <p14:tracePt t="44950" x="3556000" y="2624138"/>
          <p14:tracePt t="44958" x="3563938" y="2624138"/>
          <p14:tracePt t="44966" x="3595688" y="2624138"/>
          <p14:tracePt t="44974" x="3627438" y="2624138"/>
          <p14:tracePt t="44982" x="3683000" y="2647950"/>
          <p14:tracePt t="44990" x="3746500" y="2663825"/>
          <p14:tracePt t="44996" x="3802063" y="2687638"/>
          <p14:tracePt t="45004" x="3867150" y="2703513"/>
          <p14:tracePt t="45012" x="3922713" y="2727325"/>
          <p14:tracePt t="45020" x="3994150" y="2743200"/>
          <p14:tracePt t="45029" x="4065588" y="2767013"/>
          <p14:tracePt t="45036" x="4121150" y="2782888"/>
          <p14:tracePt t="45044" x="4184650" y="2814638"/>
          <p14:tracePt t="45052" x="4233863" y="2846388"/>
          <p14:tracePt t="45060" x="4265613" y="2862263"/>
          <p14:tracePt t="45068" x="4297363" y="2878138"/>
          <p14:tracePt t="45076" x="4313238" y="2894013"/>
          <p14:tracePt t="45084" x="4337050" y="2909888"/>
          <p14:tracePt t="45090" x="4352925" y="2919413"/>
          <p14:tracePt t="45098" x="4368800" y="2927350"/>
          <p14:tracePt t="45106" x="4376738" y="2943225"/>
          <p14:tracePt t="45115" x="4384675" y="2951163"/>
          <p14:tracePt t="45122" x="4392613" y="2959100"/>
          <p14:tracePt t="45130" x="4400550" y="2967038"/>
          <p14:tracePt t="45145" x="4400550" y="2974975"/>
          <p14:tracePt t="45164" x="4408488" y="2982913"/>
          <p14:tracePt t="45170" x="4416425" y="2982913"/>
          <p14:tracePt t="45184" x="4424363" y="2982913"/>
          <p14:tracePt t="45192" x="4424363" y="2990850"/>
          <p14:tracePt t="45208" x="4432300" y="3006725"/>
          <p14:tracePt t="45220" x="4440238" y="3006725"/>
          <p14:tracePt t="45302" x="4432300" y="3006725"/>
          <p14:tracePt t="45310" x="4400550" y="2990850"/>
          <p14:tracePt t="45318" x="4344988" y="2959100"/>
          <p14:tracePt t="45326" x="4265613" y="2901950"/>
          <p14:tracePt t="45334" x="4200525" y="2862263"/>
          <p14:tracePt t="45342" x="4129088" y="2822575"/>
          <p14:tracePt t="45350" x="4057650" y="2767013"/>
          <p14:tracePt t="45358" x="3970338" y="2711450"/>
          <p14:tracePt t="45364" x="3883025" y="2655888"/>
          <p14:tracePt t="45372" x="3802063" y="2616200"/>
          <p14:tracePt t="45380" x="3746500" y="2566988"/>
          <p14:tracePt t="45388" x="3683000" y="2535238"/>
          <p14:tracePt t="45396" x="3643313" y="2495550"/>
          <p14:tracePt t="45404" x="3635375" y="2471738"/>
          <p14:tracePt t="45412" x="3611563" y="2447925"/>
          <p14:tracePt t="45420" x="3595688" y="2439988"/>
          <p14:tracePt t="45429" x="3579813" y="2424113"/>
          <p14:tracePt t="45436" x="3571875" y="2416175"/>
          <p14:tracePt t="45444" x="3563938" y="2408238"/>
          <p14:tracePt t="45781" x="3571875" y="2424113"/>
          <p14:tracePt t="45788" x="3595688" y="2432050"/>
          <p14:tracePt t="45796" x="3619500" y="2447925"/>
          <p14:tracePt t="45804" x="3643313" y="2471738"/>
          <p14:tracePt t="45812" x="3690938" y="2503488"/>
          <p14:tracePt t="45818" x="3746500" y="2535238"/>
          <p14:tracePt t="45826" x="3810000" y="2559050"/>
          <p14:tracePt t="45834" x="3867150" y="2584450"/>
          <p14:tracePt t="45842" x="3906838" y="2608263"/>
          <p14:tracePt t="45850" x="3938588" y="2624138"/>
          <p14:tracePt t="45858" x="3970338" y="2640013"/>
          <p14:tracePt t="45866" x="3986213" y="2655888"/>
          <p14:tracePt t="45874" x="4002088" y="2671763"/>
          <p14:tracePt t="45883" x="4017963" y="2687638"/>
          <p14:tracePt t="45890" x="4017963" y="2703513"/>
          <p14:tracePt t="45900" x="4025900" y="2703513"/>
          <p14:tracePt t="45906" x="4025900" y="2711450"/>
          <p14:tracePt t="45984" x="4017963" y="2703513"/>
          <p14:tracePt t="45993" x="3994150" y="2687638"/>
          <p14:tracePt t="46000" x="3970338" y="2671763"/>
          <p14:tracePt t="46006" x="3938588" y="2647950"/>
          <p14:tracePt t="46014" x="3890963" y="2624138"/>
          <p14:tracePt t="46022" x="3867150" y="2616200"/>
          <p14:tracePt t="46030" x="3843338" y="2600325"/>
          <p14:tracePt t="46038" x="3817938" y="2584450"/>
          <p14:tracePt t="46046" x="3810000" y="2566988"/>
          <p14:tracePt t="46054" x="3794125" y="2559050"/>
          <p14:tracePt t="46062" x="3778250" y="2551113"/>
          <p14:tracePt t="46070" x="3770313" y="2543175"/>
          <p14:tracePt t="46086" x="3762375" y="2543175"/>
          <p14:tracePt t="46094" x="3746500" y="2535238"/>
          <p14:tracePt t="46108" x="3738563" y="2535238"/>
          <p14:tracePt t="46176" x="3722688" y="2535238"/>
          <p14:tracePt t="46254" x="3738563" y="2535238"/>
          <p14:tracePt t="46262" x="3754438" y="2559050"/>
          <p14:tracePt t="46270" x="3770313" y="2584450"/>
          <p14:tracePt t="46278" x="3817938" y="2616200"/>
          <p14:tracePt t="46284" x="3883025" y="2647950"/>
          <p14:tracePt t="46292" x="3938588" y="2663825"/>
          <p14:tracePt t="46300" x="4002088" y="2687638"/>
          <p14:tracePt t="46308" x="4057650" y="2703513"/>
          <p14:tracePt t="46316" x="4121150" y="2735263"/>
          <p14:tracePt t="46324" x="4176713" y="2767013"/>
          <p14:tracePt t="46332" x="4241800" y="2790825"/>
          <p14:tracePt t="46340" x="4289425" y="2814638"/>
          <p14:tracePt t="46348" x="4337050" y="2838450"/>
          <p14:tracePt t="46356" x="4368800" y="2854325"/>
          <p14:tracePt t="46364" x="4392613" y="2870200"/>
          <p14:tracePt t="46372" x="4400550" y="2886075"/>
          <p14:tracePt t="46378" x="4416425" y="2901950"/>
          <p14:tracePt t="46386" x="4432300" y="2919413"/>
          <p14:tracePt t="46394" x="4440238" y="2927350"/>
          <p14:tracePt t="46402" x="4456113" y="2935288"/>
          <p14:tracePt t="46410" x="4471988" y="2951163"/>
          <p14:tracePt t="46418" x="4479925" y="2967038"/>
          <p14:tracePt t="46426" x="4495800" y="2982913"/>
          <p14:tracePt t="46434" x="4503738" y="2998788"/>
          <p14:tracePt t="46442" x="4519613" y="3006725"/>
          <p14:tracePt t="46451" x="4527550" y="3014663"/>
          <p14:tracePt t="46458" x="4535488" y="3030538"/>
          <p14:tracePt t="46464" x="4543425" y="3030538"/>
          <p14:tracePt t="46472" x="4559300" y="3038475"/>
          <p14:tracePt t="46496" x="4559300" y="3046413"/>
          <p14:tracePt t="46562" x="4559300" y="3054350"/>
          <p14:tracePt t="46582" x="4559300" y="3062288"/>
          <p14:tracePt t="46590" x="4559300" y="3070225"/>
          <p14:tracePt t="46599" x="4551363" y="3078163"/>
          <p14:tracePt t="46606" x="4543425" y="3086100"/>
          <p14:tracePt t="46614" x="4527550" y="3094038"/>
          <p14:tracePt t="46622" x="4511675" y="3094038"/>
          <p14:tracePt t="46630" x="4495800" y="3094038"/>
          <p14:tracePt t="46638" x="4479925" y="3094038"/>
          <p14:tracePt t="46646" x="4456113" y="3094038"/>
          <p14:tracePt t="46652" x="4440238" y="3086100"/>
          <p14:tracePt t="46660" x="4424363" y="3070225"/>
          <p14:tracePt t="46668" x="4416425" y="3062288"/>
          <p14:tracePt t="46676" x="4392613" y="3046413"/>
          <p14:tracePt t="46684" x="4368800" y="3038475"/>
          <p14:tracePt t="46692" x="4352925" y="3022600"/>
          <p14:tracePt t="46700" x="4337050" y="3022600"/>
          <p14:tracePt t="46721" x="4329113" y="3022600"/>
          <p14:tracePt t="46736" x="4321175" y="3022600"/>
          <p14:tracePt t="46754" x="4313238" y="3022600"/>
          <p14:tracePt t="46770" x="4313238" y="3038475"/>
          <p14:tracePt t="46778" x="4305300" y="3054350"/>
          <p14:tracePt t="46786" x="4305300" y="3062288"/>
          <p14:tracePt t="46795" x="4297363" y="3078163"/>
          <p14:tracePt t="46803" x="4297363" y="3094038"/>
          <p14:tracePt t="46810" x="4297363" y="3101975"/>
          <p14:tracePt t="46818" x="4297363" y="3117850"/>
          <p14:tracePt t="46826" x="4297363" y="3125788"/>
          <p14:tracePt t="46832" x="4297363" y="3133725"/>
          <p14:tracePt t="46970" x="4297363" y="3117850"/>
          <p14:tracePt t="46978" x="4289425" y="3101975"/>
          <p14:tracePt t="46986" x="4273550" y="3094038"/>
          <p14:tracePt t="46994" x="4257675" y="3078163"/>
          <p14:tracePt t="47002" x="4257675" y="3062288"/>
          <p14:tracePt t="47010" x="4249738" y="3054350"/>
          <p14:tracePt t="47016" x="4233863" y="3046413"/>
          <p14:tracePt t="47024" x="4225925" y="3038475"/>
          <p14:tracePt t="47032" x="4225925" y="3030538"/>
          <p14:tracePt t="47040" x="4225925" y="3022600"/>
          <p14:tracePt t="47048" x="4210050" y="3014663"/>
          <p14:tracePt t="47056" x="4200525" y="3006725"/>
          <p14:tracePt t="47064" x="4184650" y="2990850"/>
          <p14:tracePt t="47072" x="4176713" y="2982913"/>
          <p14:tracePt t="47080" x="4168775" y="2967038"/>
          <p14:tracePt t="47088" x="4160838" y="2967038"/>
          <p14:tracePt t="47096" x="4152900" y="2959100"/>
          <p14:tracePt t="47104" x="4152900" y="2951163"/>
          <p14:tracePt t="47194" x="4152900" y="2959100"/>
          <p14:tracePt t="47200" x="4152900" y="2967038"/>
          <p14:tracePt t="47208" x="4168775" y="2982913"/>
          <p14:tracePt t="47216" x="4184650" y="2998788"/>
          <p14:tracePt t="47224" x="4200525" y="3014663"/>
          <p14:tracePt t="47232" x="4210050" y="3022600"/>
          <p14:tracePt t="47240" x="4233863" y="3038475"/>
          <p14:tracePt t="47248" x="4249738" y="3054350"/>
          <p14:tracePt t="47256" x="4273550" y="3062288"/>
          <p14:tracePt t="47264" x="4289425" y="3070225"/>
          <p14:tracePt t="47272" x="4289425" y="3078163"/>
          <p14:tracePt t="47280" x="4297363" y="3078163"/>
          <p14:tracePt t="47288" x="4305300" y="3078163"/>
          <p14:tracePt t="47846" x="4297363" y="3086100"/>
          <p14:tracePt t="47858" x="4297363" y="3094038"/>
          <p14:tracePt t="47866" x="4289425" y="3101975"/>
          <p14:tracePt t="47874" x="4273550" y="3109913"/>
          <p14:tracePt t="47882" x="4265613" y="3117850"/>
          <p14:tracePt t="47890" x="4257675" y="3125788"/>
          <p14:tracePt t="47898" x="4257675" y="3133725"/>
          <p14:tracePt t="47922" x="4257675" y="3141663"/>
          <p14:tracePt t="47930" x="4265613" y="3141663"/>
          <p14:tracePt t="47936" x="4281488" y="3141663"/>
          <p14:tracePt t="47946" x="4289425" y="3141663"/>
          <p14:tracePt t="47954" x="4313238" y="3141663"/>
          <p14:tracePt t="47960" x="4337050" y="3141663"/>
          <p14:tracePt t="47968" x="4352925" y="3141663"/>
          <p14:tracePt t="47976" x="4384675" y="3125788"/>
          <p14:tracePt t="47984" x="4416425" y="3117850"/>
          <p14:tracePt t="47992" x="4448175" y="3101975"/>
          <p14:tracePt t="48000" x="4479925" y="3086100"/>
          <p14:tracePt t="48008" x="4503738" y="3070225"/>
          <p14:tracePt t="48016" x="4519613" y="3062288"/>
          <p14:tracePt t="48024" x="4535488" y="3054350"/>
          <p14:tracePt t="48032" x="4535488" y="3046413"/>
          <p14:tracePt t="48118" x="4535488" y="3054350"/>
          <p14:tracePt t="48124" x="4535488" y="3062288"/>
          <p14:tracePt t="48132" x="4519613" y="3070225"/>
          <p14:tracePt t="48145" x="4503738" y="3086100"/>
          <p14:tracePt t="48148" x="4479925" y="3101975"/>
          <p14:tracePt t="48156" x="4464050" y="3117850"/>
          <p14:tracePt t="48164" x="4424363" y="3133725"/>
          <p14:tracePt t="48172" x="4416425" y="3149600"/>
          <p14:tracePt t="48180" x="4400550" y="3157538"/>
          <p14:tracePt t="48188" x="4384675" y="3165475"/>
          <p14:tracePt t="48196" x="4376738" y="3165475"/>
          <p14:tracePt t="48204" x="4360863" y="3165475"/>
          <p14:tracePt t="48212" x="4344988" y="3173413"/>
          <p14:tracePt t="48218" x="4337050" y="3173413"/>
          <p14:tracePt t="48274" x="4329113" y="3181350"/>
          <p14:tracePt t="48298" x="4321175" y="3189288"/>
          <p14:tracePt t="48388" x="4329113" y="3173413"/>
          <p14:tracePt t="48394" x="4337050" y="3165475"/>
          <p14:tracePt t="48402" x="4352925" y="3149600"/>
          <p14:tracePt t="48410" x="4368800" y="3133725"/>
          <p14:tracePt t="48418" x="4384675" y="3117850"/>
          <p14:tracePt t="48426" x="4408488" y="3101975"/>
          <p14:tracePt t="48434" x="4432300" y="3086100"/>
          <p14:tracePt t="48442" x="4448175" y="3078163"/>
          <p14:tracePt t="48450" x="4464050" y="3062288"/>
          <p14:tracePt t="48458" x="4479925" y="3054350"/>
          <p14:tracePt t="48466" x="4495800" y="3038475"/>
          <p14:tracePt t="48474" x="4527550" y="3022600"/>
          <p14:tracePt t="48482" x="4559300" y="3014663"/>
          <p14:tracePt t="48490" x="4608513" y="3006725"/>
          <p14:tracePt t="48496" x="4640263" y="2990850"/>
          <p14:tracePt t="48504" x="4679950" y="2982913"/>
          <p14:tracePt t="48512" x="4719638" y="2959100"/>
          <p14:tracePt t="48520" x="4751388" y="2951163"/>
          <p14:tracePt t="48528" x="4775200" y="2943225"/>
          <p14:tracePt t="48536" x="4814888" y="2927350"/>
          <p14:tracePt t="48544" x="4822825" y="2919413"/>
          <p14:tracePt t="48552" x="4838700" y="2919413"/>
          <p14:tracePt t="48561" x="4846638" y="2919413"/>
          <p14:tracePt t="48654" x="4846638" y="2935288"/>
          <p14:tracePt t="48662" x="4846638" y="2943225"/>
          <p14:tracePt t="48670" x="4830763" y="2959100"/>
          <p14:tracePt t="48676" x="4814888" y="2974975"/>
          <p14:tracePt t="48684" x="4799013" y="2990850"/>
          <p14:tracePt t="48693" x="4791075" y="3006725"/>
          <p14:tracePt t="48700" x="4775200" y="3022600"/>
          <p14:tracePt t="48708" x="4759325" y="3030538"/>
          <p14:tracePt t="48716" x="4743450" y="3038475"/>
          <p14:tracePt t="48724" x="4727575" y="3054350"/>
          <p14:tracePt t="48740" x="4727575" y="3062288"/>
          <p14:tracePt t="48748" x="4711700" y="3070225"/>
          <p14:tracePt t="48756" x="4703763" y="3070225"/>
          <p14:tracePt t="48764" x="4695825" y="3086100"/>
          <p14:tracePt t="48770" x="4695825" y="3094038"/>
          <p14:tracePt t="48778" x="4687888" y="3094038"/>
          <p14:tracePt t="48834" x="4687888" y="3101975"/>
          <p14:tracePt t="48846" x="4695825" y="3101975"/>
          <p14:tracePt t="48854" x="4703763" y="3101975"/>
          <p14:tracePt t="48862" x="4735513" y="3101975"/>
          <p14:tracePt t="48868" x="4767263" y="3101975"/>
          <p14:tracePt t="48876" x="4814888" y="3101975"/>
          <p14:tracePt t="48884" x="4878388" y="3094038"/>
          <p14:tracePt t="48892" x="4959350" y="3070225"/>
          <p14:tracePt t="48900" x="5046663" y="3054350"/>
          <p14:tracePt t="48908" x="5126038" y="3030538"/>
          <p14:tracePt t="48916" x="5197475" y="3006725"/>
          <p14:tracePt t="48924" x="5268913" y="2990850"/>
          <p14:tracePt t="48932" x="5334000" y="2967038"/>
          <p14:tracePt t="48940" x="5389563" y="2951163"/>
          <p14:tracePt t="48946" x="5437188" y="2935288"/>
          <p14:tracePt t="48954" x="5461000" y="2919413"/>
          <p14:tracePt t="48962" x="5468938" y="2919413"/>
          <p14:tracePt t="48970" x="5476875" y="2919413"/>
          <p14:tracePt t="49064" x="5484813" y="2909888"/>
          <p14:tracePt t="49072" x="5500688" y="2894013"/>
          <p14:tracePt t="49080" x="5540375" y="2878138"/>
          <p14:tracePt t="49088" x="5595938" y="2862263"/>
          <p14:tracePt t="49096" x="5643563" y="2838450"/>
          <p14:tracePt t="49104" x="5700713" y="2822575"/>
          <p14:tracePt t="49112" x="5756275" y="2806700"/>
          <p14:tracePt t="49120" x="5819775" y="2782888"/>
          <p14:tracePt t="49127" x="5891213" y="2759075"/>
          <p14:tracePt t="49134" x="5962650" y="2743200"/>
          <p14:tracePt t="49143" x="6018213" y="2719388"/>
          <p14:tracePt t="49163" x="6122988" y="2687638"/>
          <p14:tracePt t="49166" x="6154738" y="2679700"/>
          <p14:tracePt t="49174" x="6178550" y="2671763"/>
          <p14:tracePt t="49182" x="6194425" y="2671763"/>
          <p14:tracePt t="49190" x="6210300" y="2663825"/>
          <p14:tracePt t="49198" x="6218238" y="2663825"/>
          <p14:tracePt t="49280" x="6226175" y="2655888"/>
          <p14:tracePt t="49394" x="6226175" y="2647950"/>
          <p14:tracePt t="49432" x="6218238" y="2640013"/>
          <p14:tracePt t="49460" x="6210300" y="2640013"/>
          <p14:tracePt t="49500" x="6210300" y="2632075"/>
          <p14:tracePt t="49522" x="6202363" y="2632075"/>
          <p14:tracePt t="49542" x="6194425" y="2624138"/>
          <p14:tracePt t="53030" x="6210300" y="2624138"/>
          <p14:tracePt t="53038" x="6369050" y="2624138"/>
          <p14:tracePt t="53046" x="6632575" y="2592388"/>
          <p14:tracePt t="53054" x="6951663" y="2559050"/>
          <p14:tracePt t="53062" x="7318375" y="2519363"/>
          <p14:tracePt t="53071" x="7613650" y="2487613"/>
          <p14:tracePt t="53078" x="7900988" y="2455863"/>
          <p14:tracePt t="53086" x="8218488" y="2424113"/>
          <p14:tracePt t="53094" x="8497888" y="2408238"/>
          <p14:tracePt t="53102" x="8793163" y="2376488"/>
          <p14:tracePt t="53110" x="9104313" y="23606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8.5|49.5|2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|1|20.4|61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309</Words>
  <Application>Microsoft Office PowerPoint</Application>
  <PresentationFormat>On-screen Show (4:3)</PresentationFormat>
  <Paragraphs>37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Comic Sans MS</vt:lpstr>
      <vt:lpstr>Gill Sans</vt:lpstr>
      <vt:lpstr>Default Design</vt:lpstr>
      <vt:lpstr>Twinning in diffraction</vt:lpstr>
      <vt:lpstr>Epitaxy and orientation relationships</vt:lpstr>
      <vt:lpstr>Ring diffraction patterns</vt:lpstr>
      <vt:lpstr>Ring diffraction patterns</vt:lpstr>
      <vt:lpstr>XRD</vt:lpstr>
      <vt:lpstr>Laue Method</vt:lpstr>
      <vt:lpstr>Debeye-Scherrer</vt:lpstr>
      <vt:lpstr>X-ray tube</vt:lpstr>
      <vt:lpstr>Diffractometer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cantoni</dc:creator>
  <cp:lastModifiedBy>Marco Cantoni</cp:lastModifiedBy>
  <cp:revision>69</cp:revision>
  <cp:lastPrinted>2014-10-28T11:27:41Z</cp:lastPrinted>
  <dcterms:created xsi:type="dcterms:W3CDTF">1601-01-01T00:00:00Z</dcterms:created>
  <dcterms:modified xsi:type="dcterms:W3CDTF">2020-10-29T17:24:19Z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